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changesInfos/changesInfo1.xml" ContentType="application/vnd.ms-powerpoint.changesinfo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08" r:id="rId1"/>
  </p:sldMasterIdLst>
  <p:sldIdLst>
    <p:sldId id="256" r:id="rId2"/>
    <p:sldId id="267" r:id="rId3"/>
    <p:sldId id="257" r:id="rId4"/>
    <p:sldId id="258" r:id="rId5"/>
    <p:sldId id="266" r:id="rId6"/>
    <p:sldId id="260" r:id="rId7"/>
    <p:sldId id="261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143672B-5CEA-65B3-6286-067B77F0E6A4}" v="453" dt="2026-02-01T10:07:40.810"/>
    <p1510:client id="{2D6BA876-1883-B447-7E25-78FBCB5B506E}" v="2" dt="2026-01-31T06:09:10.37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660"/>
  </p:normalViewPr>
  <p:slideViewPr>
    <p:cSldViewPr snapToGrid="0">
      <p:cViewPr varScale="1">
        <p:scale>
          <a:sx n="22" d="100"/>
          <a:sy n="22" d="100"/>
        </p:scale>
        <p:origin x="56" y="14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presProps" Target="presProps.xml"/><Relationship Id="rId10" Type="http://schemas.openxmlformats.org/officeDocument/2006/relationships/viewProps" Target="viewProps.xml"/><Relationship Id="rId11" Type="http://schemas.openxmlformats.org/officeDocument/2006/relationships/theme" Target="theme/theme1.xml"/><Relationship Id="rId12" Type="http://schemas.openxmlformats.org/officeDocument/2006/relationships/tableStyles" Target="tableStyles.xml"/><Relationship Id="rId13" Type="http://schemas.microsoft.com/office/2016/11/relationships/changesInfo" Target="changesInfos/changesInfo1.xml"/><Relationship Id="rId14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di Ramanarayan - 123101610 - MITMPL" userId="S::adi1.mitmpl2023@learner.manipal.edu::3b0937f9-4edd-4b4f-a284-dae6437f83b3" providerId="AD" clId="Web-{2D6BA876-1883-B447-7E25-78FBCB5B506E}"/>
    <pc:docChg chg="modSld">
      <pc:chgData name="Adi Ramanarayan - 123101610 - MITMPL" userId="S::adi1.mitmpl2023@learner.manipal.edu::3b0937f9-4edd-4b4f-a284-dae6437f83b3" providerId="AD" clId="Web-{2D6BA876-1883-B447-7E25-78FBCB5B506E}" dt="2026-01-31T06:09:10.373" v="1"/>
      <pc:docMkLst>
        <pc:docMk/>
      </pc:docMkLst>
      <pc:sldChg chg="addSp modSp mod chgLayout">
        <pc:chgData name="Adi Ramanarayan - 123101610 - MITMPL" userId="S::adi1.mitmpl2023@learner.manipal.edu::3b0937f9-4edd-4b4f-a284-dae6437f83b3" providerId="AD" clId="Web-{2D6BA876-1883-B447-7E25-78FBCB5B506E}" dt="2026-01-31T06:09:10.373" v="1"/>
        <pc:sldMkLst>
          <pc:docMk/>
          <pc:sldMk cId="1843004860" sldId="266"/>
        </pc:sldMkLst>
        <pc:spChg chg="mod ord">
          <ac:chgData name="Adi Ramanarayan - 123101610 - MITMPL" userId="S::adi1.mitmpl2023@learner.manipal.edu::3b0937f9-4edd-4b4f-a284-dae6437f83b3" providerId="AD" clId="Web-{2D6BA876-1883-B447-7E25-78FBCB5B506E}" dt="2026-01-31T06:09:10.373" v="1"/>
          <ac:spMkLst>
            <pc:docMk/>
            <pc:sldMk cId="1843004860" sldId="266"/>
            <ac:spMk id="2" creationId="{FF6AC18C-0D59-41E9-ACC3-A2E993F5401F}"/>
          </ac:spMkLst>
        </pc:spChg>
        <pc:spChg chg="mod ord">
          <ac:chgData name="Adi Ramanarayan - 123101610 - MITMPL" userId="S::adi1.mitmpl2023@learner.manipal.edu::3b0937f9-4edd-4b4f-a284-dae6437f83b3" providerId="AD" clId="Web-{2D6BA876-1883-B447-7E25-78FBCB5B506E}" dt="2026-01-31T06:09:10.373" v="1"/>
          <ac:spMkLst>
            <pc:docMk/>
            <pc:sldMk cId="1843004860" sldId="266"/>
            <ac:spMk id="3" creationId="{A2607713-4BD0-BCAC-03F1-F94619A030D3}"/>
          </ac:spMkLst>
        </pc:spChg>
        <pc:spChg chg="add mod ord">
          <ac:chgData name="Adi Ramanarayan - 123101610 - MITMPL" userId="S::adi1.mitmpl2023@learner.manipal.edu::3b0937f9-4edd-4b4f-a284-dae6437f83b3" providerId="AD" clId="Web-{2D6BA876-1883-B447-7E25-78FBCB5B506E}" dt="2026-01-31T06:09:10.373" v="1"/>
          <ac:spMkLst>
            <pc:docMk/>
            <pc:sldMk cId="1843004860" sldId="266"/>
            <ac:spMk id="4" creationId="{79B0F8D2-A52A-5BCF-0CCB-8CBE79EBE4B6}"/>
          </ac:spMkLst>
        </pc:spChg>
      </pc:sldChg>
    </pc:docChg>
  </pc:docChgLst>
  <pc:docChgLst>
    <pc:chgData name="Adi Ramanarayan - 123101610 - MITMPL" userId="S::adi1.mitmpl2023@learner.manipal.edu::3b0937f9-4edd-4b4f-a284-dae6437f83b3" providerId="AD" clId="Web-{46883A58-9972-9BC9-20D4-8A1D057A311C}"/>
    <pc:docChg chg="modSld">
      <pc:chgData name="Adi Ramanarayan - 123101610 - MITMPL" userId="S::adi1.mitmpl2023@learner.manipal.edu::3b0937f9-4edd-4b4f-a284-dae6437f83b3" providerId="AD" clId="Web-{46883A58-9972-9BC9-20D4-8A1D057A311C}" dt="2026-01-25T03:11:33.584" v="258" actId="20577"/>
      <pc:docMkLst>
        <pc:docMk/>
      </pc:docMkLst>
      <pc:sldChg chg="modSp">
        <pc:chgData name="Adi Ramanarayan - 123101610 - MITMPL" userId="S::adi1.mitmpl2023@learner.manipal.edu::3b0937f9-4edd-4b4f-a284-dae6437f83b3" providerId="AD" clId="Web-{46883A58-9972-9BC9-20D4-8A1D057A311C}" dt="2026-01-25T03:11:19.834" v="250" actId="20577"/>
        <pc:sldMkLst>
          <pc:docMk/>
          <pc:sldMk cId="327921695" sldId="257"/>
        </pc:sldMkLst>
        <pc:spChg chg="mod">
          <ac:chgData name="Adi Ramanarayan - 123101610 - MITMPL" userId="S::adi1.mitmpl2023@learner.manipal.edu::3b0937f9-4edd-4b4f-a284-dae6437f83b3" providerId="AD" clId="Web-{46883A58-9972-9BC9-20D4-8A1D057A311C}" dt="2026-01-25T03:11:19.834" v="250" actId="20577"/>
          <ac:spMkLst>
            <pc:docMk/>
            <pc:sldMk cId="327921695" sldId="257"/>
            <ac:spMk id="2" creationId="{ABA24189-A9DE-7D6A-86E3-D0C5E015351C}"/>
          </ac:spMkLst>
        </pc:spChg>
        <pc:spChg chg="mod">
          <ac:chgData name="Adi Ramanarayan - 123101610 - MITMPL" userId="S::adi1.mitmpl2023@learner.manipal.edu::3b0937f9-4edd-4b4f-a284-dae6437f83b3" providerId="AD" clId="Web-{46883A58-9972-9BC9-20D4-8A1D057A311C}" dt="2026-01-25T02:58:07.449" v="43" actId="20577"/>
          <ac:spMkLst>
            <pc:docMk/>
            <pc:sldMk cId="327921695" sldId="257"/>
            <ac:spMk id="3" creationId="{1963A79C-DFD8-3E02-A712-BE5CEBB7099A}"/>
          </ac:spMkLst>
        </pc:spChg>
      </pc:sldChg>
      <pc:sldChg chg="modSp">
        <pc:chgData name="Adi Ramanarayan - 123101610 - MITMPL" userId="S::adi1.mitmpl2023@learner.manipal.edu::3b0937f9-4edd-4b4f-a284-dae6437f83b3" providerId="AD" clId="Web-{46883A58-9972-9BC9-20D4-8A1D057A311C}" dt="2026-01-25T03:11:33.584" v="258" actId="20577"/>
        <pc:sldMkLst>
          <pc:docMk/>
          <pc:sldMk cId="4203106531" sldId="258"/>
        </pc:sldMkLst>
        <pc:spChg chg="mod">
          <ac:chgData name="Adi Ramanarayan - 123101610 - MITMPL" userId="S::adi1.mitmpl2023@learner.manipal.edu::3b0937f9-4edd-4b4f-a284-dae6437f83b3" providerId="AD" clId="Web-{46883A58-9972-9BC9-20D4-8A1D057A311C}" dt="2026-01-25T03:11:33.584" v="258" actId="20577"/>
          <ac:spMkLst>
            <pc:docMk/>
            <pc:sldMk cId="4203106531" sldId="258"/>
            <ac:spMk id="2" creationId="{E8C82CE5-8DF0-8639-77BA-E341B9F2779C}"/>
          </ac:spMkLst>
        </pc:spChg>
        <pc:spChg chg="mod">
          <ac:chgData name="Adi Ramanarayan - 123101610 - MITMPL" userId="S::adi1.mitmpl2023@learner.manipal.edu::3b0937f9-4edd-4b4f-a284-dae6437f83b3" providerId="AD" clId="Web-{46883A58-9972-9BC9-20D4-8A1D057A311C}" dt="2026-01-25T02:59:42.411" v="105" actId="20577"/>
          <ac:spMkLst>
            <pc:docMk/>
            <pc:sldMk cId="4203106531" sldId="258"/>
            <ac:spMk id="3" creationId="{9092A22A-1BAC-4E4B-F1FC-A0BF1A4576CA}"/>
          </ac:spMkLst>
        </pc:spChg>
      </pc:sldChg>
      <pc:sldChg chg="modSp">
        <pc:chgData name="Adi Ramanarayan - 123101610 - MITMPL" userId="S::adi1.mitmpl2023@learner.manipal.edu::3b0937f9-4edd-4b4f-a284-dae6437f83b3" providerId="AD" clId="Web-{46883A58-9972-9BC9-20D4-8A1D057A311C}" dt="2026-01-25T03:02:59.267" v="237" actId="20577"/>
        <pc:sldMkLst>
          <pc:docMk/>
          <pc:sldMk cId="2915870851" sldId="260"/>
        </pc:sldMkLst>
        <pc:spChg chg="mod">
          <ac:chgData name="Adi Ramanarayan - 123101610 - MITMPL" userId="S::adi1.mitmpl2023@learner.manipal.edu::3b0937f9-4edd-4b4f-a284-dae6437f83b3" providerId="AD" clId="Web-{46883A58-9972-9BC9-20D4-8A1D057A311C}" dt="2026-01-25T03:02:59.267" v="237" actId="20577"/>
          <ac:spMkLst>
            <pc:docMk/>
            <pc:sldMk cId="2915870851" sldId="260"/>
            <ac:spMk id="3" creationId="{95D0B494-DC8A-2986-6E1A-EECCB1DC02CC}"/>
          </ac:spMkLst>
        </pc:spChg>
      </pc:sldChg>
      <pc:sldChg chg="modSp">
        <pc:chgData name="Adi Ramanarayan - 123101610 - MITMPL" userId="S::adi1.mitmpl2023@learner.manipal.edu::3b0937f9-4edd-4b4f-a284-dae6437f83b3" providerId="AD" clId="Web-{46883A58-9972-9BC9-20D4-8A1D057A311C}" dt="2026-01-25T03:00:47.073" v="142" actId="20577"/>
        <pc:sldMkLst>
          <pc:docMk/>
          <pc:sldMk cId="1843004860" sldId="266"/>
        </pc:sldMkLst>
        <pc:spChg chg="mod">
          <ac:chgData name="Adi Ramanarayan - 123101610 - MITMPL" userId="S::adi1.mitmpl2023@learner.manipal.edu::3b0937f9-4edd-4b4f-a284-dae6437f83b3" providerId="AD" clId="Web-{46883A58-9972-9BC9-20D4-8A1D057A311C}" dt="2026-01-25T03:00:47.073" v="142" actId="20577"/>
          <ac:spMkLst>
            <pc:docMk/>
            <pc:sldMk cId="1843004860" sldId="266"/>
            <ac:spMk id="3" creationId="{A2607713-4BD0-BCAC-03F1-F94619A030D3}"/>
          </ac:spMkLst>
        </pc:spChg>
      </pc:sldChg>
    </pc:docChg>
  </pc:docChgLst>
  <pc:docChgLst>
    <pc:chgData name="Adi Ramanarayan - 123101610 - MITMPL" userId="S::adi1.mitmpl2023@learner.manipal.edu::3b0937f9-4edd-4b4f-a284-dae6437f83b3" providerId="AD" clId="Web-{0143672B-5CEA-65B3-6286-067B77F0E6A4}"/>
    <pc:docChg chg="modSld">
      <pc:chgData name="Adi Ramanarayan - 123101610 - MITMPL" userId="S::adi1.mitmpl2023@learner.manipal.edu::3b0937f9-4edd-4b4f-a284-dae6437f83b3" providerId="AD" clId="Web-{0143672B-5CEA-65B3-6286-067B77F0E6A4}" dt="2026-02-01T10:07:40.810" v="268"/>
      <pc:docMkLst>
        <pc:docMk/>
      </pc:docMkLst>
      <pc:sldChg chg="addSp modSp">
        <pc:chgData name="Adi Ramanarayan - 123101610 - MITMPL" userId="S::adi1.mitmpl2023@learner.manipal.edu::3b0937f9-4edd-4b4f-a284-dae6437f83b3" providerId="AD" clId="Web-{0143672B-5CEA-65B3-6286-067B77F0E6A4}" dt="2026-02-01T09:57:12.301" v="96" actId="20577"/>
        <pc:sldMkLst>
          <pc:docMk/>
          <pc:sldMk cId="327921695" sldId="257"/>
        </pc:sldMkLst>
        <pc:spChg chg="mod">
          <ac:chgData name="Adi Ramanarayan - 123101610 - MITMPL" userId="S::adi1.mitmpl2023@learner.manipal.edu::3b0937f9-4edd-4b4f-a284-dae6437f83b3" providerId="AD" clId="Web-{0143672B-5CEA-65B3-6286-067B77F0E6A4}" dt="2026-02-01T09:56:27.457" v="85" actId="20577"/>
          <ac:spMkLst>
            <pc:docMk/>
            <pc:sldMk cId="327921695" sldId="257"/>
            <ac:spMk id="3" creationId="{1963A79C-DFD8-3E02-A712-BE5CEBB7099A}"/>
          </ac:spMkLst>
        </pc:spChg>
        <pc:spChg chg="add mod">
          <ac:chgData name="Adi Ramanarayan - 123101610 - MITMPL" userId="S::adi1.mitmpl2023@learner.manipal.edu::3b0937f9-4edd-4b4f-a284-dae6437f83b3" providerId="AD" clId="Web-{0143672B-5CEA-65B3-6286-067B77F0E6A4}" dt="2026-02-01T09:55:39.378" v="65" actId="14100"/>
          <ac:spMkLst>
            <pc:docMk/>
            <pc:sldMk cId="327921695" sldId="257"/>
            <ac:spMk id="7" creationId="{F22718F0-5625-771C-66D9-0345A25082C3}"/>
          </ac:spMkLst>
        </pc:spChg>
        <pc:spChg chg="add mod">
          <ac:chgData name="Adi Ramanarayan - 123101610 - MITMPL" userId="S::adi1.mitmpl2023@learner.manipal.edu::3b0937f9-4edd-4b4f-a284-dae6437f83b3" providerId="AD" clId="Web-{0143672B-5CEA-65B3-6286-067B77F0E6A4}" dt="2026-02-01T09:56:01.237" v="74" actId="20577"/>
          <ac:spMkLst>
            <pc:docMk/>
            <pc:sldMk cId="327921695" sldId="257"/>
            <ac:spMk id="8" creationId="{2BA98524-D5AE-FD0E-ED7F-E61EEFB4BC7D}"/>
          </ac:spMkLst>
        </pc:spChg>
        <pc:spChg chg="add mod">
          <ac:chgData name="Adi Ramanarayan - 123101610 - MITMPL" userId="S::adi1.mitmpl2023@learner.manipal.edu::3b0937f9-4edd-4b4f-a284-dae6437f83b3" providerId="AD" clId="Web-{0143672B-5CEA-65B3-6286-067B77F0E6A4}" dt="2026-02-01T09:57:12.301" v="96" actId="20577"/>
          <ac:spMkLst>
            <pc:docMk/>
            <pc:sldMk cId="327921695" sldId="257"/>
            <ac:spMk id="9" creationId="{12872BC9-5D92-6681-6F26-DA35DE12F2C3}"/>
          </ac:spMkLst>
        </pc:spChg>
      </pc:sldChg>
      <pc:sldChg chg="addSp modSp">
        <pc:chgData name="Adi Ramanarayan - 123101610 - MITMPL" userId="S::adi1.mitmpl2023@learner.manipal.edu::3b0937f9-4edd-4b4f-a284-dae6437f83b3" providerId="AD" clId="Web-{0143672B-5CEA-65B3-6286-067B77F0E6A4}" dt="2026-02-01T10:04:14.475" v="267" actId="20577"/>
        <pc:sldMkLst>
          <pc:docMk/>
          <pc:sldMk cId="4203106531" sldId="258"/>
        </pc:sldMkLst>
        <pc:spChg chg="mod">
          <ac:chgData name="Adi Ramanarayan - 123101610 - MITMPL" userId="S::adi1.mitmpl2023@learner.manipal.edu::3b0937f9-4edd-4b4f-a284-dae6437f83b3" providerId="AD" clId="Web-{0143672B-5CEA-65B3-6286-067B77F0E6A4}" dt="2026-02-01T09:58:47.068" v="153" actId="20577"/>
          <ac:spMkLst>
            <pc:docMk/>
            <pc:sldMk cId="4203106531" sldId="258"/>
            <ac:spMk id="3" creationId="{9092A22A-1BAC-4E4B-F1FC-A0BF1A4576CA}"/>
          </ac:spMkLst>
        </pc:spChg>
        <pc:spChg chg="add mod">
          <ac:chgData name="Adi Ramanarayan - 123101610 - MITMPL" userId="S::adi1.mitmpl2023@learner.manipal.edu::3b0937f9-4edd-4b4f-a284-dae6437f83b3" providerId="AD" clId="Web-{0143672B-5CEA-65B3-6286-067B77F0E6A4}" dt="2026-02-01T10:04:10.100" v="266" actId="20577"/>
          <ac:spMkLst>
            <pc:docMk/>
            <pc:sldMk cId="4203106531" sldId="258"/>
            <ac:spMk id="6" creationId="{BC1CAA79-6EBC-3777-4B98-129183858BA1}"/>
          </ac:spMkLst>
        </pc:spChg>
        <pc:spChg chg="add mod">
          <ac:chgData name="Adi Ramanarayan - 123101610 - MITMPL" userId="S::adi1.mitmpl2023@learner.manipal.edu::3b0937f9-4edd-4b4f-a284-dae6437f83b3" providerId="AD" clId="Web-{0143672B-5CEA-65B3-6286-067B77F0E6A4}" dt="2026-02-01T10:04:14.475" v="267" actId="20577"/>
          <ac:spMkLst>
            <pc:docMk/>
            <pc:sldMk cId="4203106531" sldId="258"/>
            <ac:spMk id="7" creationId="{CC81CE17-BF59-3CEB-DEF5-FD58E8488EB8}"/>
          </ac:spMkLst>
        </pc:spChg>
        <pc:spChg chg="add mod">
          <ac:chgData name="Adi Ramanarayan - 123101610 - MITMPL" userId="S::adi1.mitmpl2023@learner.manipal.edu::3b0937f9-4edd-4b4f-a284-dae6437f83b3" providerId="AD" clId="Web-{0143672B-5CEA-65B3-6286-067B77F0E6A4}" dt="2026-02-01T09:59:19.427" v="162" actId="20577"/>
          <ac:spMkLst>
            <pc:docMk/>
            <pc:sldMk cId="4203106531" sldId="258"/>
            <ac:spMk id="8" creationId="{BA6F9458-972F-17BB-5E32-3B5D23B7AAC4}"/>
          </ac:spMkLst>
        </pc:spChg>
      </pc:sldChg>
      <pc:sldChg chg="addSp modSp">
        <pc:chgData name="Adi Ramanarayan - 123101610 - MITMPL" userId="S::adi1.mitmpl2023@learner.manipal.edu::3b0937f9-4edd-4b4f-a284-dae6437f83b3" providerId="AD" clId="Web-{0143672B-5CEA-65B3-6286-067B77F0E6A4}" dt="2026-02-01T10:03:40.192" v="261" actId="20577"/>
        <pc:sldMkLst>
          <pc:docMk/>
          <pc:sldMk cId="2915870851" sldId="260"/>
        </pc:sldMkLst>
        <pc:spChg chg="mod">
          <ac:chgData name="Adi Ramanarayan - 123101610 - MITMPL" userId="S::adi1.mitmpl2023@learner.manipal.edu::3b0937f9-4edd-4b4f-a284-dae6437f83b3" providerId="AD" clId="Web-{0143672B-5CEA-65B3-6286-067B77F0E6A4}" dt="2026-02-01T10:02:47.095" v="244" actId="20577"/>
          <ac:spMkLst>
            <pc:docMk/>
            <pc:sldMk cId="2915870851" sldId="260"/>
            <ac:spMk id="3" creationId="{95D0B494-DC8A-2986-6E1A-EECCB1DC02CC}"/>
          </ac:spMkLst>
        </pc:spChg>
        <pc:spChg chg="add mod">
          <ac:chgData name="Adi Ramanarayan - 123101610 - MITMPL" userId="S::adi1.mitmpl2023@learner.manipal.edu::3b0937f9-4edd-4b4f-a284-dae6437f83b3" providerId="AD" clId="Web-{0143672B-5CEA-65B3-6286-067B77F0E6A4}" dt="2026-02-01T10:00:34.445" v="179" actId="20577"/>
          <ac:spMkLst>
            <pc:docMk/>
            <pc:sldMk cId="2915870851" sldId="260"/>
            <ac:spMk id="6" creationId="{C0E8E6A4-1739-8443-1185-74641734D02B}"/>
          </ac:spMkLst>
        </pc:spChg>
        <pc:spChg chg="add mod">
          <ac:chgData name="Adi Ramanarayan - 123101610 - MITMPL" userId="S::adi1.mitmpl2023@learner.manipal.edu::3b0937f9-4edd-4b4f-a284-dae6437f83b3" providerId="AD" clId="Web-{0143672B-5CEA-65B3-6286-067B77F0E6A4}" dt="2026-02-01T10:01:03.932" v="195" actId="20577"/>
          <ac:spMkLst>
            <pc:docMk/>
            <pc:sldMk cId="2915870851" sldId="260"/>
            <ac:spMk id="8" creationId="{3E167762-8BD2-EDDC-3953-8AAA25550E58}"/>
          </ac:spMkLst>
        </pc:spChg>
        <pc:spChg chg="add mod">
          <ac:chgData name="Adi Ramanarayan - 123101610 - MITMPL" userId="S::adi1.mitmpl2023@learner.manipal.edu::3b0937f9-4edd-4b4f-a284-dae6437f83b3" providerId="AD" clId="Web-{0143672B-5CEA-65B3-6286-067B77F0E6A4}" dt="2026-02-01T10:01:28.512" v="212" actId="20577"/>
          <ac:spMkLst>
            <pc:docMk/>
            <pc:sldMk cId="2915870851" sldId="260"/>
            <ac:spMk id="9" creationId="{481ADE1C-8E24-8818-8EEB-C545B82FDE25}"/>
          </ac:spMkLst>
        </pc:spChg>
        <pc:spChg chg="add mod">
          <ac:chgData name="Adi Ramanarayan - 123101610 - MITMPL" userId="S::adi1.mitmpl2023@learner.manipal.edu::3b0937f9-4edd-4b4f-a284-dae6437f83b3" providerId="AD" clId="Web-{0143672B-5CEA-65B3-6286-067B77F0E6A4}" dt="2026-02-01T10:01:58.952" v="220" actId="20577"/>
          <ac:spMkLst>
            <pc:docMk/>
            <pc:sldMk cId="2915870851" sldId="260"/>
            <ac:spMk id="10" creationId="{290824E8-EA02-06B6-2D18-F083DF4E0088}"/>
          </ac:spMkLst>
        </pc:spChg>
        <pc:spChg chg="add mod">
          <ac:chgData name="Adi Ramanarayan - 123101610 - MITMPL" userId="S::adi1.mitmpl2023@learner.manipal.edu::3b0937f9-4edd-4b4f-a284-dae6437f83b3" providerId="AD" clId="Web-{0143672B-5CEA-65B3-6286-067B77F0E6A4}" dt="2026-02-01T10:02:22.234" v="229" actId="20577"/>
          <ac:spMkLst>
            <pc:docMk/>
            <pc:sldMk cId="2915870851" sldId="260"/>
            <ac:spMk id="11" creationId="{8FFDF227-1DE6-EE5B-12CA-0A6C8DF82CD5}"/>
          </ac:spMkLst>
        </pc:spChg>
        <pc:spChg chg="add mod">
          <ac:chgData name="Adi Ramanarayan - 123101610 - MITMPL" userId="S::adi1.mitmpl2023@learner.manipal.edu::3b0937f9-4edd-4b4f-a284-dae6437f83b3" providerId="AD" clId="Web-{0143672B-5CEA-65B3-6286-067B77F0E6A4}" dt="2026-02-01T10:02:40.923" v="241" actId="20577"/>
          <ac:spMkLst>
            <pc:docMk/>
            <pc:sldMk cId="2915870851" sldId="260"/>
            <ac:spMk id="12" creationId="{DC896403-65B5-001E-F946-4D08A6AC300D}"/>
          </ac:spMkLst>
        </pc:spChg>
        <pc:spChg chg="add mod">
          <ac:chgData name="Adi Ramanarayan - 123101610 - MITMPL" userId="S::adi1.mitmpl2023@learner.manipal.edu::3b0937f9-4edd-4b4f-a284-dae6437f83b3" providerId="AD" clId="Web-{0143672B-5CEA-65B3-6286-067B77F0E6A4}" dt="2026-02-01T10:03:40.192" v="261" actId="20577"/>
          <ac:spMkLst>
            <pc:docMk/>
            <pc:sldMk cId="2915870851" sldId="260"/>
            <ac:spMk id="13" creationId="{8B1C6915-1B97-D693-B07F-5F6B853704CE}"/>
          </ac:spMkLst>
        </pc:spChg>
      </pc:sldChg>
      <pc:sldChg chg="addSp delSp modSp">
        <pc:chgData name="Adi Ramanarayan - 123101610 - MITMPL" userId="S::adi1.mitmpl2023@learner.manipal.edu::3b0937f9-4edd-4b4f-a284-dae6437f83b3" providerId="AD" clId="Web-{0143672B-5CEA-65B3-6286-067B77F0E6A4}" dt="2026-02-01T10:07:40.810" v="268"/>
        <pc:sldMkLst>
          <pc:docMk/>
          <pc:sldMk cId="1843004860" sldId="266"/>
        </pc:sldMkLst>
        <pc:spChg chg="mod">
          <ac:chgData name="Adi Ramanarayan - 123101610 - MITMPL" userId="S::adi1.mitmpl2023@learner.manipal.edu::3b0937f9-4edd-4b4f-a284-dae6437f83b3" providerId="AD" clId="Web-{0143672B-5CEA-65B3-6286-067B77F0E6A4}" dt="2026-02-01T09:53:48.798" v="35" actId="20577"/>
          <ac:spMkLst>
            <pc:docMk/>
            <pc:sldMk cId="1843004860" sldId="266"/>
            <ac:spMk id="3" creationId="{A2607713-4BD0-BCAC-03F1-F94619A030D3}"/>
          </ac:spMkLst>
        </pc:spChg>
        <pc:spChg chg="del">
          <ac:chgData name="Adi Ramanarayan - 123101610 - MITMPL" userId="S::adi1.mitmpl2023@learner.manipal.edu::3b0937f9-4edd-4b4f-a284-dae6437f83b3" providerId="AD" clId="Web-{0143672B-5CEA-65B3-6286-067B77F0E6A4}" dt="2026-02-01T10:07:40.810" v="268"/>
          <ac:spMkLst>
            <pc:docMk/>
            <pc:sldMk cId="1843004860" sldId="266"/>
            <ac:spMk id="4" creationId="{79B0F8D2-A52A-5BCF-0CCB-8CBE79EBE4B6}"/>
          </ac:spMkLst>
        </pc:spChg>
        <pc:spChg chg="add mod">
          <ac:chgData name="Adi Ramanarayan - 123101610 - MITMPL" userId="S::adi1.mitmpl2023@learner.manipal.edu::3b0937f9-4edd-4b4f-a284-dae6437f83b3" providerId="AD" clId="Web-{0143672B-5CEA-65B3-6286-067B77F0E6A4}" dt="2026-02-01T09:53:34.844" v="22" actId="20577"/>
          <ac:spMkLst>
            <pc:docMk/>
            <pc:sldMk cId="1843004860" sldId="266"/>
            <ac:spMk id="5" creationId="{742A0ED3-79CE-63E1-5634-6D08F8F7A807}"/>
          </ac:spMkLst>
        </pc:spChg>
        <pc:spChg chg="add mod">
          <ac:chgData name="Adi Ramanarayan - 123101610 - MITMPL" userId="S::adi1.mitmpl2023@learner.manipal.edu::3b0937f9-4edd-4b4f-a284-dae6437f83b3" providerId="AD" clId="Web-{0143672B-5CEA-65B3-6286-067B77F0E6A4}" dt="2026-02-01T09:54:23.267" v="39" actId="20577"/>
          <ac:spMkLst>
            <pc:docMk/>
            <pc:sldMk cId="1843004860" sldId="266"/>
            <ac:spMk id="8" creationId="{DAB4E086-59A4-05D9-9146-49BC43A54EC8}"/>
          </ac:spMkLst>
        </pc:spChg>
      </pc:sldChg>
    </pc:docChg>
  </pc:docChgLst>
  <pc:docChgLst>
    <pc:chgData name="Adi Ramanarayan - 123101610 - MITMPL" userId="S::adi1.mitmpl2023@learner.manipal.edu::3b0937f9-4edd-4b4f-a284-dae6437f83b3" providerId="AD" clId="Web-{B6908374-5A3A-DFF9-ADC6-934191ACA4A6}"/>
    <pc:docChg chg="modSld">
      <pc:chgData name="Adi Ramanarayan - 123101610 - MITMPL" userId="S::adi1.mitmpl2023@learner.manipal.edu::3b0937f9-4edd-4b4f-a284-dae6437f83b3" providerId="AD" clId="Web-{B6908374-5A3A-DFF9-ADC6-934191ACA4A6}" dt="2026-01-30T02:00:10.625" v="52" actId="20577"/>
      <pc:docMkLst>
        <pc:docMk/>
      </pc:docMkLst>
      <pc:sldChg chg="modSp">
        <pc:chgData name="Adi Ramanarayan - 123101610 - MITMPL" userId="S::adi1.mitmpl2023@learner.manipal.edu::3b0937f9-4edd-4b4f-a284-dae6437f83b3" providerId="AD" clId="Web-{B6908374-5A3A-DFF9-ADC6-934191ACA4A6}" dt="2026-01-30T01:59:47.591" v="23" actId="20577"/>
        <pc:sldMkLst>
          <pc:docMk/>
          <pc:sldMk cId="327921695" sldId="257"/>
        </pc:sldMkLst>
        <pc:spChg chg="mod">
          <ac:chgData name="Adi Ramanarayan - 123101610 - MITMPL" userId="S::adi1.mitmpl2023@learner.manipal.edu::3b0937f9-4edd-4b4f-a284-dae6437f83b3" providerId="AD" clId="Web-{B6908374-5A3A-DFF9-ADC6-934191ACA4A6}" dt="2026-01-30T01:59:47.591" v="23" actId="20577"/>
          <ac:spMkLst>
            <pc:docMk/>
            <pc:sldMk cId="327921695" sldId="257"/>
            <ac:spMk id="3" creationId="{1963A79C-DFD8-3E02-A712-BE5CEBB7099A}"/>
          </ac:spMkLst>
        </pc:spChg>
      </pc:sldChg>
      <pc:sldChg chg="modSp">
        <pc:chgData name="Adi Ramanarayan - 123101610 - MITMPL" userId="S::adi1.mitmpl2023@learner.manipal.edu::3b0937f9-4edd-4b4f-a284-dae6437f83b3" providerId="AD" clId="Web-{B6908374-5A3A-DFF9-ADC6-934191ACA4A6}" dt="2026-01-30T02:00:10.625" v="52" actId="20577"/>
        <pc:sldMkLst>
          <pc:docMk/>
          <pc:sldMk cId="4203106531" sldId="258"/>
        </pc:sldMkLst>
        <pc:spChg chg="mod">
          <ac:chgData name="Adi Ramanarayan - 123101610 - MITMPL" userId="S::adi1.mitmpl2023@learner.manipal.edu::3b0937f9-4edd-4b4f-a284-dae6437f83b3" providerId="AD" clId="Web-{B6908374-5A3A-DFF9-ADC6-934191ACA4A6}" dt="2026-01-30T02:00:10.625" v="52" actId="20577"/>
          <ac:spMkLst>
            <pc:docMk/>
            <pc:sldMk cId="4203106531" sldId="258"/>
            <ac:spMk id="3" creationId="{9092A22A-1BAC-4E4B-F1FC-A0BF1A4576CA}"/>
          </ac:spMkLst>
        </pc:spChg>
      </pc:sldChg>
    </pc:docChg>
  </pc:docChgLst>
</pc:chgInfo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eg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eg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eg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eg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eg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eg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jpeg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jpeg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jpeg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jpe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jpeg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jpeg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jpeg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Photo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595EAD1-9200-DDD9-8F6D-AD5C90E1D94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FA13483-A24C-97DB-1FAB-B1EE383D6793}"/>
              </a:ext>
            </a:extLst>
          </p:cNvPr>
          <p:cNvSpPr/>
          <p:nvPr/>
        </p:nvSpPr>
        <p:spPr>
          <a:xfrm>
            <a:off x="5067300" y="-429"/>
            <a:ext cx="7142987" cy="6857571"/>
          </a:xfrm>
          <a:prstGeom prst="rect">
            <a:avLst/>
          </a:prstGeom>
          <a:gradFill>
            <a:gsLst>
              <a:gs pos="0">
                <a:srgbClr val="FF411C"/>
              </a:gs>
              <a:gs pos="100000">
                <a:srgbClr val="92248E"/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0CBF15A-228E-7325-6D7D-982EA5375DC4}"/>
              </a:ext>
            </a:extLst>
          </p:cNvPr>
          <p:cNvSpPr/>
          <p:nvPr/>
        </p:nvSpPr>
        <p:spPr>
          <a:xfrm>
            <a:off x="5067301" y="0"/>
            <a:ext cx="7158340" cy="6858000"/>
          </a:xfrm>
          <a:prstGeom prst="rect">
            <a:avLst/>
          </a:prstGeom>
          <a:gradFill>
            <a:gsLst>
              <a:gs pos="27000">
                <a:srgbClr val="DA002F">
                  <a:alpha val="6000"/>
                </a:srgbClr>
              </a:gs>
              <a:gs pos="98000">
                <a:srgbClr val="9B3597">
                  <a:alpha val="72941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BBC545E-CFDF-A40B-046E-AEC9E529B81C}"/>
              </a:ext>
            </a:extLst>
          </p:cNvPr>
          <p:cNvSpPr/>
          <p:nvPr/>
        </p:nvSpPr>
        <p:spPr>
          <a:xfrm rot="10800000">
            <a:off x="5067300" y="4571999"/>
            <a:ext cx="7158340" cy="2286000"/>
          </a:xfrm>
          <a:prstGeom prst="rect">
            <a:avLst/>
          </a:prstGeom>
          <a:gradFill>
            <a:gsLst>
              <a:gs pos="28000">
                <a:srgbClr val="FF907A">
                  <a:alpha val="40000"/>
                </a:srgbClr>
              </a:gs>
              <a:gs pos="100000">
                <a:srgbClr val="DA002F">
                  <a:alpha val="20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90503D3-D62B-0038-E24C-05C4B676AF66}"/>
              </a:ext>
            </a:extLst>
          </p:cNvPr>
          <p:cNvSpPr/>
          <p:nvPr/>
        </p:nvSpPr>
        <p:spPr>
          <a:xfrm rot="13704304">
            <a:off x="6080918" y="830588"/>
            <a:ext cx="4998441" cy="4998441"/>
          </a:xfrm>
          <a:prstGeom prst="ellipse">
            <a:avLst/>
          </a:prstGeom>
          <a:gradFill>
            <a:gsLst>
              <a:gs pos="39000">
                <a:srgbClr val="FFDBCC">
                  <a:alpha val="0"/>
                </a:srgbClr>
              </a:gs>
              <a:gs pos="100000">
                <a:srgbClr val="FF907A">
                  <a:alpha val="20000"/>
                </a:srgb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87568" y="1270535"/>
            <a:ext cx="5513832" cy="2889504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US" sz="3600" cap="all" spc="700" baseline="0" dirty="0">
                <a:solidFill>
                  <a:schemeClr val="bg1"/>
                </a:solidFill>
              </a:defRPr>
            </a:lvl1pPr>
          </a:lstStyle>
          <a:p>
            <a:pPr lvl="0">
              <a:lnSpc>
                <a:spcPct val="110000"/>
              </a:lnSpc>
            </a:pPr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87568" y="4974336"/>
            <a:ext cx="5715000" cy="1481328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>
              <a:buNone/>
              <a:defRPr lang="en-US" cap="all" spc="400" baseline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subtitle style</a:t>
            </a:r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60A6A082-894A-7F2D-AA57-EBD48EAFBD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5067300" cy="6858000"/>
          </a:xfrm>
          <a:blipFill>
            <a:blip r:embed="rId2">
              <a:alphaModFix amt="70000"/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.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687566" y="6455664"/>
            <a:ext cx="2902571" cy="36576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08425" y="6455664"/>
            <a:ext cx="2986167" cy="36576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2927AFB-A171-440E-85AE-8173A49EBA6A}" type="datetime2">
              <a:rPr lang="en-US" smtClean="0"/>
              <a:t>Sunday, February 1, 2026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8019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B2555FD-4C27-26F9-D396-F44BD2552350}"/>
              </a:ext>
            </a:extLst>
          </p:cNvPr>
          <p:cNvSpPr/>
          <p:nvPr/>
        </p:nvSpPr>
        <p:spPr>
          <a:xfrm flipH="1">
            <a:off x="0" y="0"/>
            <a:ext cx="12188952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14D9F56-D5FE-5416-E898-561CCD18E63E}"/>
              </a:ext>
            </a:extLst>
          </p:cNvPr>
          <p:cNvSpPr/>
          <p:nvPr/>
        </p:nvSpPr>
        <p:spPr>
          <a:xfrm>
            <a:off x="-7226" y="2522"/>
            <a:ext cx="12210294" cy="6855478"/>
          </a:xfrm>
          <a:prstGeom prst="rect">
            <a:avLst/>
          </a:prstGeom>
          <a:gradFill>
            <a:gsLst>
              <a:gs pos="0">
                <a:srgbClr val="FF411C">
                  <a:alpha val="66000"/>
                </a:srgbClr>
              </a:gs>
              <a:gs pos="99000">
                <a:srgbClr val="962077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CE312D2-549E-F681-7F68-B8AAD2F7696A}"/>
              </a:ext>
            </a:extLst>
          </p:cNvPr>
          <p:cNvSpPr/>
          <p:nvPr/>
        </p:nvSpPr>
        <p:spPr>
          <a:xfrm rot="10800000" flipH="1">
            <a:off x="383414" y="0"/>
            <a:ext cx="11826874" cy="6858000"/>
          </a:xfrm>
          <a:prstGeom prst="rect">
            <a:avLst/>
          </a:prstGeom>
          <a:gradFill>
            <a:gsLst>
              <a:gs pos="0">
                <a:srgbClr val="FA0036">
                  <a:alpha val="4000"/>
                </a:srgbClr>
              </a:gs>
              <a:gs pos="99000">
                <a:srgbClr val="92248E">
                  <a:alpha val="97647"/>
                </a:srgb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CC4FFFC-E214-3024-4ED7-32DAAA7A66E0}"/>
              </a:ext>
            </a:extLst>
          </p:cNvPr>
          <p:cNvSpPr/>
          <p:nvPr/>
        </p:nvSpPr>
        <p:spPr>
          <a:xfrm rot="5400000" flipH="1">
            <a:off x="4945773" y="-4953002"/>
            <a:ext cx="2286000" cy="12192001"/>
          </a:xfrm>
          <a:prstGeom prst="rect">
            <a:avLst/>
          </a:prstGeom>
          <a:gradFill>
            <a:gsLst>
              <a:gs pos="20000">
                <a:srgbClr val="D861D4">
                  <a:alpha val="0"/>
                </a:srgbClr>
              </a:gs>
              <a:gs pos="100000">
                <a:srgbClr val="FF7037">
                  <a:alpha val="66000"/>
                </a:srgb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63C23C4-6670-C4D3-CA25-EAF7EB91AC78}"/>
              </a:ext>
            </a:extLst>
          </p:cNvPr>
          <p:cNvSpPr/>
          <p:nvPr/>
        </p:nvSpPr>
        <p:spPr>
          <a:xfrm rot="10800000">
            <a:off x="3048" y="-5047"/>
            <a:ext cx="12188952" cy="6420678"/>
          </a:xfrm>
          <a:prstGeom prst="rect">
            <a:avLst/>
          </a:prstGeom>
          <a:gradFill>
            <a:gsLst>
              <a:gs pos="0">
                <a:srgbClr val="FA0036">
                  <a:alpha val="22000"/>
                </a:srgbClr>
              </a:gs>
              <a:gs pos="52000">
                <a:srgbClr val="FF907A">
                  <a:alpha val="0"/>
                </a:srgb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AF9AED1-BD83-3598-C1F0-DC7ED0150981}"/>
              </a:ext>
            </a:extLst>
          </p:cNvPr>
          <p:cNvSpPr/>
          <p:nvPr/>
        </p:nvSpPr>
        <p:spPr>
          <a:xfrm rot="20481594" flipH="1">
            <a:off x="6172247" y="626278"/>
            <a:ext cx="5005754" cy="5005754"/>
          </a:xfrm>
          <a:prstGeom prst="ellipse">
            <a:avLst/>
          </a:prstGeom>
          <a:gradFill>
            <a:gsLst>
              <a:gs pos="31000">
                <a:srgbClr val="FF907A">
                  <a:alpha val="0"/>
                </a:srgbClr>
              </a:gs>
              <a:gs pos="85000">
                <a:srgbClr val="FFBCAF">
                  <a:alpha val="10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92EA34-13CC-54C1-DE3D-4F1D5D55C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2596896"/>
            <a:ext cx="8933688" cy="3566160"/>
          </a:xfrm>
        </p:spPr>
        <p:txBody>
          <a:bodyPr anchor="b">
            <a:normAutofit/>
          </a:bodyPr>
          <a:lstStyle>
            <a:lvl1pPr>
              <a:lnSpc>
                <a:spcPct val="110000"/>
              </a:lnSpc>
              <a:defRPr sz="6000" cap="all" spc="7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1849E7-8E94-3B02-239C-AAB481596B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845713-EE4C-7615-B812-531C14CF0C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F9D34E2-F5B0-4166-BCAC-F99A4EBB0C26}" type="datetime2">
              <a:rPr lang="en-US" smtClean="0"/>
              <a:t>Sunday, February 1, 2026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644BD7-C050-D052-8408-65ADAAF67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4145AC3-CC88-4C8A-A6CE-8D44921B6A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2886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DB5C5E01-6047-09D9-CA8C-ACF771ED4F5F}"/>
              </a:ext>
            </a:extLst>
          </p:cNvPr>
          <p:cNvSpPr/>
          <p:nvPr/>
        </p:nvSpPr>
        <p:spPr>
          <a:xfrm>
            <a:off x="-2" y="0"/>
            <a:ext cx="1219200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3735CD2-2790-A02E-C1A3-EB251A110779}"/>
              </a:ext>
            </a:extLst>
          </p:cNvPr>
          <p:cNvSpPr/>
          <p:nvPr/>
        </p:nvSpPr>
        <p:spPr>
          <a:xfrm flipH="1">
            <a:off x="-2" y="0"/>
            <a:ext cx="6096000" cy="6858000"/>
          </a:xfrm>
          <a:prstGeom prst="rect">
            <a:avLst/>
          </a:prstGeom>
          <a:gradFill>
            <a:gsLst>
              <a:gs pos="8000">
                <a:srgbClr val="FF907A"/>
              </a:gs>
              <a:gs pos="100000">
                <a:srgbClr val="DA002F">
                  <a:alpha val="88627"/>
                </a:srgb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27BCFA5-D41F-08E8-0C59-3B6D1AE8FC85}"/>
              </a:ext>
            </a:extLst>
          </p:cNvPr>
          <p:cNvSpPr/>
          <p:nvPr/>
        </p:nvSpPr>
        <p:spPr>
          <a:xfrm flipH="1">
            <a:off x="0" y="17416"/>
            <a:ext cx="5067300" cy="6840156"/>
          </a:xfrm>
          <a:prstGeom prst="rect">
            <a:avLst/>
          </a:prstGeom>
          <a:gradFill>
            <a:gsLst>
              <a:gs pos="22000">
                <a:srgbClr val="FF5076">
                  <a:alpha val="0"/>
                </a:srgbClr>
              </a:gs>
              <a:gs pos="99000">
                <a:srgbClr val="92248E">
                  <a:alpha val="91765"/>
                </a:srgb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E833A7D-2BA4-F824-376C-8607C290E93B}"/>
              </a:ext>
            </a:extLst>
          </p:cNvPr>
          <p:cNvSpPr/>
          <p:nvPr/>
        </p:nvSpPr>
        <p:spPr>
          <a:xfrm rot="5400000" flipH="1">
            <a:off x="-20998" y="723590"/>
            <a:ext cx="6595192" cy="5638799"/>
          </a:xfrm>
          <a:prstGeom prst="rect">
            <a:avLst/>
          </a:prstGeom>
          <a:gradFill>
            <a:gsLst>
              <a:gs pos="2000">
                <a:srgbClr val="DA002F">
                  <a:alpha val="18824"/>
                </a:srgbClr>
              </a:gs>
              <a:gs pos="57000">
                <a:srgbClr val="FE4A00">
                  <a:alpha val="0"/>
                </a:srgb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CFC381E-3DA3-22D7-F3CB-6FF3B17D6865}"/>
              </a:ext>
            </a:extLst>
          </p:cNvPr>
          <p:cNvSpPr/>
          <p:nvPr/>
        </p:nvSpPr>
        <p:spPr>
          <a:xfrm rot="12508972">
            <a:off x="652110" y="716188"/>
            <a:ext cx="5005754" cy="5005754"/>
          </a:xfrm>
          <a:prstGeom prst="ellipse">
            <a:avLst/>
          </a:prstGeom>
          <a:gradFill>
            <a:gsLst>
              <a:gs pos="31000">
                <a:srgbClr val="FF907A">
                  <a:alpha val="0"/>
                </a:srgbClr>
              </a:gs>
              <a:gs pos="85000">
                <a:srgbClr val="FFBCAF">
                  <a:alpha val="22745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2029968"/>
            <a:ext cx="4398264" cy="2825496"/>
          </a:xfrm>
        </p:spPr>
        <p:txBody>
          <a:bodyPr anchor="ctr">
            <a:normAutofit/>
          </a:bodyPr>
          <a:lstStyle>
            <a:lvl1pPr algn="ctr">
              <a:lnSpc>
                <a:spcPct val="110000"/>
              </a:lnSpc>
              <a:defRPr sz="4000" cap="all" spc="7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004304" y="584688"/>
            <a:ext cx="4517136" cy="5688623"/>
          </a:xfrm>
        </p:spPr>
        <p:txBody>
          <a:bodyPr vert="horz" lIns="91440" tIns="45720" rIns="91440" bIns="45720" rtlCol="0" anchor="ctr">
            <a:normAutofit/>
          </a:bodyPr>
          <a:lstStyle>
            <a:lvl1pPr marL="342900" indent="-342900">
              <a:buFont typeface="+mj-lt"/>
              <a:buAutoNum type="arabicPeriod"/>
              <a:defRPr lang="en-US" sz="1800"/>
            </a:lvl1pPr>
            <a:lvl2pPr marL="571500" indent="-342900">
              <a:buFont typeface="+mj-lt"/>
              <a:buAutoNum type="arabicPeriod"/>
              <a:defRPr sz="1600"/>
            </a:lvl2pPr>
            <a:lvl3pPr marL="800100" indent="-342900">
              <a:buFont typeface="+mj-lt"/>
              <a:buAutoNum type="arabicPeriod"/>
              <a:defRPr sz="1400"/>
            </a:lvl3pPr>
            <a:lvl4pPr>
              <a:buFont typeface="+mj-lt"/>
              <a:buAutoNum type="arabicPeriod"/>
              <a:defRPr sz="1400"/>
            </a:lvl4pPr>
            <a:lvl5pPr>
              <a:buFont typeface="+mj-lt"/>
              <a:buAutoNum type="arabicPeriod"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02FDF1D-424D-4F55-8CAE-9342A40AFD81}" type="datetime2">
              <a:rPr lang="en-US" smtClean="0"/>
              <a:t>Sunday, February 1, 2026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0790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5E51A20-2748-7167-D322-21FEFCFAA88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CBB6C2A-5CA9-E68C-069E-E0E25559DCC0}"/>
              </a:ext>
            </a:extLst>
          </p:cNvPr>
          <p:cNvSpPr/>
          <p:nvPr/>
        </p:nvSpPr>
        <p:spPr>
          <a:xfrm flipH="1">
            <a:off x="-1" y="6408743"/>
            <a:ext cx="12191998" cy="449257"/>
          </a:xfrm>
          <a:prstGeom prst="rect">
            <a:avLst/>
          </a:prstGeom>
          <a:gradFill>
            <a:gsLst>
              <a:gs pos="34000">
                <a:srgbClr val="FE4A00">
                  <a:alpha val="72941"/>
                </a:srgbClr>
              </a:gs>
              <a:gs pos="100000">
                <a:srgbClr val="DA002F">
                  <a:alpha val="88627"/>
                </a:srgb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F80550C-DE5E-1065-0630-D03C188FDDD1}"/>
              </a:ext>
            </a:extLst>
          </p:cNvPr>
          <p:cNvSpPr/>
          <p:nvPr/>
        </p:nvSpPr>
        <p:spPr>
          <a:xfrm flipH="1">
            <a:off x="-1" y="6408742"/>
            <a:ext cx="6281929" cy="449258"/>
          </a:xfrm>
          <a:prstGeom prst="rect">
            <a:avLst/>
          </a:prstGeom>
          <a:gradFill>
            <a:gsLst>
              <a:gs pos="0">
                <a:srgbClr val="FD5353">
                  <a:alpha val="54902"/>
                </a:srgbClr>
              </a:gs>
              <a:gs pos="99000">
                <a:srgbClr val="972D8F">
                  <a:alpha val="73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86600" y="1014984"/>
            <a:ext cx="4489704" cy="1463040"/>
          </a:xfrm>
        </p:spPr>
        <p:txBody>
          <a:bodyPr anchor="t">
            <a:normAutofit/>
          </a:bodyPr>
          <a:lstStyle>
            <a:lvl1pPr>
              <a:defRPr sz="4000" cap="all" spc="70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46617FE-5546-1330-38DE-729B1DB01C4F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0" y="-1"/>
            <a:ext cx="6281928" cy="6411311"/>
          </a:xfrm>
          <a:blipFill>
            <a:blip r:embed="rId2">
              <a:alphaModFix amt="70000"/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086600" y="2633472"/>
            <a:ext cx="4498848" cy="2980944"/>
          </a:xfrm>
        </p:spPr>
        <p:txBody>
          <a:bodyPr anchor="b">
            <a:normAutofit/>
          </a:bodyPr>
          <a:lstStyle>
            <a:lvl1pPr marL="342900" indent="-342900">
              <a:buFont typeface="+mj-lt"/>
              <a:buAutoNum type="arabicPeriod"/>
              <a:defRPr sz="1800"/>
            </a:lvl1pPr>
            <a:lvl2pPr marL="571500" indent="-342900">
              <a:buFont typeface="+mj-lt"/>
              <a:buAutoNum type="arabicPeriod"/>
              <a:defRPr sz="1600"/>
            </a:lvl2pPr>
            <a:lvl3pPr marL="685800" indent="-228600">
              <a:buFont typeface="+mj-lt"/>
              <a:buAutoNum type="arabicPeriod"/>
              <a:defRPr sz="1400"/>
            </a:lvl3pPr>
            <a:lvl4pPr marL="914400" indent="-228600">
              <a:buFont typeface="+mj-lt"/>
              <a:buAutoNum type="arabicPeriod"/>
              <a:defRPr sz="1400"/>
            </a:lvl4pPr>
            <a:lvl5pPr marL="1143000" indent="-228600">
              <a:buFont typeface="+mj-lt"/>
              <a:buAutoNum type="arabicPeriod"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A9C33D4E-E2BE-E898-8127-4DC0FEE7EF6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137160" y="6455664"/>
            <a:ext cx="3557016" cy="36576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9153B13C-4F7F-491E-137A-C175D2F34347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A7019B1F-F9E0-40A8-8123-21681C0812EB}" type="datetime2">
              <a:rPr lang="en-US" smtClean="0"/>
              <a:t>Sunday, February 1, 2026</a:t>
            </a:fld>
            <a:endParaRPr lang="en-US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465A4B81-1CBB-716F-B325-C1ECB6BA2529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4908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49FF914-ECFF-A4E1-AD86-108676B324D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98606AF-234E-F01C-E350-3E326E5ABE30}"/>
              </a:ext>
            </a:extLst>
          </p:cNvPr>
          <p:cNvSpPr/>
          <p:nvPr/>
        </p:nvSpPr>
        <p:spPr>
          <a:xfrm>
            <a:off x="-11209" y="0"/>
            <a:ext cx="12203208" cy="1698952"/>
          </a:xfrm>
          <a:prstGeom prst="rect">
            <a:avLst/>
          </a:prstGeom>
          <a:gradFill>
            <a:gsLst>
              <a:gs pos="0">
                <a:srgbClr val="DA002F"/>
              </a:gs>
              <a:gs pos="100000">
                <a:srgbClr val="FF8463"/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FE6AE3A-A1C7-E9CA-615A-87942C8FD35D}"/>
              </a:ext>
            </a:extLst>
          </p:cNvPr>
          <p:cNvSpPr/>
          <p:nvPr/>
        </p:nvSpPr>
        <p:spPr>
          <a:xfrm>
            <a:off x="-11210" y="4199"/>
            <a:ext cx="8126510" cy="1694753"/>
          </a:xfrm>
          <a:prstGeom prst="rect">
            <a:avLst/>
          </a:prstGeom>
          <a:gradFill>
            <a:gsLst>
              <a:gs pos="37000">
                <a:srgbClr val="FF6C4F">
                  <a:alpha val="41961"/>
                </a:srgbClr>
              </a:gs>
              <a:gs pos="99000">
                <a:srgbClr val="DA002F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C082EBC-AF50-5C78-B731-0C4380660AF5}"/>
              </a:ext>
            </a:extLst>
          </p:cNvPr>
          <p:cNvSpPr/>
          <p:nvPr/>
        </p:nvSpPr>
        <p:spPr>
          <a:xfrm>
            <a:off x="5466" y="-6046"/>
            <a:ext cx="12197741" cy="1694753"/>
          </a:xfrm>
          <a:prstGeom prst="rect">
            <a:avLst/>
          </a:prstGeom>
          <a:gradFill>
            <a:gsLst>
              <a:gs pos="32000">
                <a:srgbClr val="D861D4">
                  <a:alpha val="0"/>
                </a:srgbClr>
              </a:gs>
              <a:gs pos="100000">
                <a:srgbClr val="93258E">
                  <a:alpha val="65882"/>
                </a:srgb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272" y="347472"/>
            <a:ext cx="9875520" cy="1033272"/>
          </a:xfr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3272" y="2203703"/>
            <a:ext cx="9875520" cy="4067623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160" y="6455664"/>
            <a:ext cx="3557016" cy="36576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326AF6F-B60F-4C18-B9AB-ED82420774C4}" type="datetime2">
              <a:rPr lang="en-US" smtClean="0"/>
              <a:t>Sunday, February 1, 2026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5828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272" y="2103120"/>
            <a:ext cx="4325112" cy="2454796"/>
          </a:xfrm>
        </p:spPr>
        <p:txBody>
          <a:bodyPr anchor="t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D633F00-464B-3088-812A-40496FD1021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73800" y="2103120"/>
            <a:ext cx="4325112" cy="2459736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2000" dirty="0"/>
            </a:lvl1pPr>
            <a:lvl2pPr marL="228600" indent="0">
              <a:buNone/>
              <a:defRPr lang="en-US" sz="1800" dirty="0"/>
            </a:lvl2pPr>
            <a:lvl3pPr marL="457200" indent="0">
              <a:buNone/>
              <a:defRPr lang="en-US" sz="1600" dirty="0"/>
            </a:lvl3pPr>
            <a:lvl4pPr marL="685800" indent="0">
              <a:buNone/>
              <a:defRPr lang="en-US" sz="1400" dirty="0"/>
            </a:lvl4pPr>
            <a:lvl5pPr marL="914400" indent="0">
              <a:buNone/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6005E-1485-423F-B5D4-36E24475CFEE}" type="datetime2">
              <a:rPr lang="en-US" smtClean="0"/>
              <a:t>Sunday, February 1, 2026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44722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1600200"/>
            <a:ext cx="3813048" cy="2999232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42D62A0-8127-CE86-0633-0D65E1E136F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711371" y="1600200"/>
            <a:ext cx="4892656" cy="365760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/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4E31E-DF49-445C-800F-5FFC1FA8170B}" type="datetime2">
              <a:rPr lang="en-US" smtClean="0"/>
              <a:t>Sunday, February 1, 2026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93237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1600200"/>
            <a:ext cx="3611880" cy="2999232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FB4667A-FE47-8556-FD3A-55FDBA801D7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065776" y="1600200"/>
            <a:ext cx="6135624" cy="429768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41D06-5B5C-452D-81B5-D55337162AD4}" type="datetime2">
              <a:rPr lang="en-US" smtClean="0"/>
              <a:t>Sunday, February 1, 2026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08653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704088"/>
            <a:ext cx="3547872" cy="4965192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6F072A2-EBC7-B7EA-DA98-BAC0AA46E7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065776" y="704088"/>
            <a:ext cx="6394704" cy="521208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F4B41-77D5-4516-9B41-E9168C96B23B}" type="datetime2">
              <a:rPr lang="en-US" smtClean="0"/>
              <a:t>Sunday, February 1, 2026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41484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704088"/>
            <a:ext cx="2916936" cy="2916936"/>
          </a:xfrm>
        </p:spPr>
        <p:txBody>
          <a:bodyPr anchor="t">
            <a:normAutofit/>
          </a:bodyPr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6F072A2-EBC7-B7EA-DA98-BAC0AA46E7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88626" y="704088"/>
            <a:ext cx="7132320" cy="557784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D37B679-27F6-4DEC-AE7E-AE12D4B5C168}" type="datetime2">
              <a:rPr lang="en-US" smtClean="0"/>
              <a:t>Sunday, February 1, 2026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13007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168DFF7-84C4-DA92-2628-88F515669E3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8358C6A-FFB7-7F91-94AA-423822AA8C38}"/>
              </a:ext>
            </a:extLst>
          </p:cNvPr>
          <p:cNvSpPr/>
          <p:nvPr/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DA002F"/>
              </a:gs>
              <a:gs pos="100000">
                <a:srgbClr val="D861D4">
                  <a:alpha val="58824"/>
                </a:srgb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F7B507E-31E7-16F8-CF5C-A1250BA873D8}"/>
              </a:ext>
            </a:extLst>
          </p:cNvPr>
          <p:cNvSpPr/>
          <p:nvPr/>
        </p:nvSpPr>
        <p:spPr>
          <a:xfrm flipH="1">
            <a:off x="8022440" y="6406116"/>
            <a:ext cx="4169557" cy="461774"/>
          </a:xfrm>
          <a:prstGeom prst="rect">
            <a:avLst/>
          </a:prstGeom>
          <a:gradFill>
            <a:gsLst>
              <a:gs pos="19000">
                <a:srgbClr val="FF411C">
                  <a:alpha val="60784"/>
                </a:srgbClr>
              </a:gs>
              <a:gs pos="99000">
                <a:srgbClr val="FF907A">
                  <a:alpha val="86667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475488"/>
            <a:ext cx="6400800" cy="1197864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31520" y="1856232"/>
            <a:ext cx="6400800" cy="40050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33F47ADC-E381-68F6-8F09-4B69A1B9254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022440" y="603504"/>
            <a:ext cx="3553863" cy="5202936"/>
          </a:xfrm>
          <a:blipFill>
            <a:blip r:embed="rId2">
              <a:alphaModFix amt="70000"/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18DFB-5F24-4AAB-A84B-D248D5DAC033}" type="datetime2">
              <a:rPr lang="en-US" smtClean="0"/>
              <a:t>Sunday, February 1, 2026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6922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272" y="347472"/>
            <a:ext cx="9985248" cy="96012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3272" y="1563624"/>
            <a:ext cx="9985248" cy="457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4BCA4-07E8-484C-A268-7A7F4DBB4C79}" type="datetime2">
              <a:rPr lang="en-US" smtClean="0"/>
              <a:t>Sunday, February 1, 2026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05689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6371C36B-E56C-A499-1D3F-AC8DC09B0AE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BC72D07-FB95-F16C-6535-C8AEB3ACAFA0}"/>
              </a:ext>
            </a:extLst>
          </p:cNvPr>
          <p:cNvSpPr/>
          <p:nvPr/>
        </p:nvSpPr>
        <p:spPr>
          <a:xfrm rot="10800000" flipH="1">
            <a:off x="0" y="6408316"/>
            <a:ext cx="12192000" cy="449684"/>
          </a:xfrm>
          <a:prstGeom prst="rect">
            <a:avLst/>
          </a:prstGeom>
          <a:gradFill>
            <a:gsLst>
              <a:gs pos="14000">
                <a:srgbClr val="FE4A00">
                  <a:alpha val="27843"/>
                </a:srgbClr>
              </a:gs>
              <a:gs pos="100000">
                <a:srgbClr val="DA002F">
                  <a:alpha val="84706"/>
                </a:srgbClr>
              </a:gs>
            </a:gsLst>
            <a:lin ang="9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CAA119A-27E9-C86D-0929-AC7B5A35BD16}"/>
              </a:ext>
            </a:extLst>
          </p:cNvPr>
          <p:cNvSpPr/>
          <p:nvPr/>
        </p:nvSpPr>
        <p:spPr>
          <a:xfrm flipH="1">
            <a:off x="3807553" y="6408316"/>
            <a:ext cx="8384444" cy="449684"/>
          </a:xfrm>
          <a:prstGeom prst="rect">
            <a:avLst/>
          </a:prstGeom>
          <a:gradFill>
            <a:gsLst>
              <a:gs pos="9000">
                <a:srgbClr val="D861D4">
                  <a:alpha val="67843"/>
                </a:srgbClr>
              </a:gs>
              <a:gs pos="99000">
                <a:srgbClr val="92248E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8304" y="310896"/>
            <a:ext cx="6858000" cy="923544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6DF379E-0D41-B503-1F7F-4E6B2B90CC4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03503" y="603504"/>
            <a:ext cx="3192563" cy="5202936"/>
          </a:xfrm>
          <a:blipFill>
            <a:blip r:embed="rId2">
              <a:alphaModFix amt="70000"/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718304" y="1380744"/>
            <a:ext cx="6858000" cy="46085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effectLst/>
              </a:defRPr>
            </a:lvl1pPr>
          </a:lstStyle>
          <a:p>
            <a:fld id="{71286253-1B6C-4476-BA10-7DFF05BDD8C1}" type="datetime2">
              <a:rPr lang="en-US" smtClean="0"/>
              <a:t>Sunday, February 1, 2026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55634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4541EC5E-2E3A-29A5-7F01-3D098A93FA7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CDB1A6A-A82E-C28C-BC71-E59067A1D47F}"/>
              </a:ext>
            </a:extLst>
          </p:cNvPr>
          <p:cNvSpPr/>
          <p:nvPr/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DA002F"/>
              </a:gs>
              <a:gs pos="100000">
                <a:srgbClr val="D861D4">
                  <a:alpha val="58824"/>
                </a:srgb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2B683A0-4783-F398-8347-7EAF3DEE633C}"/>
              </a:ext>
            </a:extLst>
          </p:cNvPr>
          <p:cNvSpPr/>
          <p:nvPr/>
        </p:nvSpPr>
        <p:spPr>
          <a:xfrm flipH="1">
            <a:off x="8491125" y="6406116"/>
            <a:ext cx="3700874" cy="461774"/>
          </a:xfrm>
          <a:prstGeom prst="rect">
            <a:avLst/>
          </a:prstGeom>
          <a:gradFill>
            <a:gsLst>
              <a:gs pos="19000">
                <a:srgbClr val="FF411C">
                  <a:alpha val="60784"/>
                </a:srgbClr>
              </a:gs>
              <a:gs pos="99000">
                <a:srgbClr val="FF907A">
                  <a:alpha val="86667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312572"/>
            <a:ext cx="6858000" cy="923544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31520" y="1380744"/>
            <a:ext cx="6858000" cy="46085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86917188-FC72-8B54-8EBD-7107C6956DBB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491126" y="603504"/>
            <a:ext cx="3085177" cy="5202936"/>
          </a:xfrm>
          <a:blipFill>
            <a:blip r:embed="rId2">
              <a:alphaModFix amt="70000"/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6721B-6321-48CC-A06F-4DC67D115E8F}" type="datetime2">
              <a:rPr lang="en-US" smtClean="0"/>
              <a:t>Sunday, February 1, 2026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23462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500FDF4-E04E-45E3-73D7-9BD1BD2BCA8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9DCA41D-9DCB-DD45-31CF-2ACE1D2C681B}"/>
              </a:ext>
            </a:extLst>
          </p:cNvPr>
          <p:cNvSpPr/>
          <p:nvPr/>
        </p:nvSpPr>
        <p:spPr>
          <a:xfrm rot="10800000" flipH="1">
            <a:off x="0" y="6400798"/>
            <a:ext cx="12192000" cy="457202"/>
          </a:xfrm>
          <a:prstGeom prst="rect">
            <a:avLst/>
          </a:prstGeom>
          <a:gradFill>
            <a:gsLst>
              <a:gs pos="25000">
                <a:srgbClr val="FE4A00">
                  <a:alpha val="66667"/>
                </a:srgbClr>
              </a:gs>
              <a:gs pos="100000">
                <a:srgbClr val="DA002F">
                  <a:alpha val="84706"/>
                </a:srgb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21F0C67-B5B9-BA90-0D30-7132F7490891}"/>
              </a:ext>
            </a:extLst>
          </p:cNvPr>
          <p:cNvSpPr/>
          <p:nvPr/>
        </p:nvSpPr>
        <p:spPr>
          <a:xfrm flipH="1">
            <a:off x="5247320" y="6400799"/>
            <a:ext cx="6944677" cy="456772"/>
          </a:xfrm>
          <a:prstGeom prst="rect">
            <a:avLst/>
          </a:prstGeom>
          <a:gradFill>
            <a:gsLst>
              <a:gs pos="9000">
                <a:srgbClr val="E349BB">
                  <a:alpha val="61961"/>
                </a:srgbClr>
              </a:gs>
              <a:gs pos="99000">
                <a:srgbClr val="92248E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3912" y="475488"/>
            <a:ext cx="5440680" cy="1197864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4567FAE1-288E-FD4A-3F64-DC3B7101D93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C7A5FBC8-9F7C-5DDE-5C2A-6D231CC88D5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03504" y="603504"/>
            <a:ext cx="4643816" cy="5202936"/>
          </a:xfrm>
          <a:blipFill>
            <a:blip r:embed="rId2">
              <a:alphaModFix amt="70000"/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53912" y="1856232"/>
            <a:ext cx="5440680" cy="40050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35913992-B8EA-FD20-FD4D-5B72B7A440D1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CD5DF956-88B4-4B11-B70D-3316C48FAF0D}" type="datetime2">
              <a:rPr lang="en-US" smtClean="0"/>
              <a:t>Sunday, February 1, 2026</a:t>
            </a:fld>
            <a:endParaRPr lang="en-US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D5201357-21DD-EA1C-08A2-FA2DAB225074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702631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8205052-C3B6-6D2C-A5A8-3EFDF993E71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81E3123-7D9E-2A08-F196-CDF340945D9D}"/>
              </a:ext>
            </a:extLst>
          </p:cNvPr>
          <p:cNvSpPr/>
          <p:nvPr/>
        </p:nvSpPr>
        <p:spPr>
          <a:xfrm rot="10800000" flipH="1">
            <a:off x="0" y="6400798"/>
            <a:ext cx="12192000" cy="457202"/>
          </a:xfrm>
          <a:prstGeom prst="rect">
            <a:avLst/>
          </a:prstGeom>
          <a:gradFill>
            <a:gsLst>
              <a:gs pos="25000">
                <a:srgbClr val="FE4A00">
                  <a:alpha val="66667"/>
                </a:srgbClr>
              </a:gs>
              <a:gs pos="100000">
                <a:srgbClr val="DA002F">
                  <a:alpha val="84706"/>
                </a:srgb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F22AD7-5E04-F73B-69E6-5FA92F998C90}"/>
              </a:ext>
            </a:extLst>
          </p:cNvPr>
          <p:cNvSpPr/>
          <p:nvPr/>
        </p:nvSpPr>
        <p:spPr>
          <a:xfrm flipH="1">
            <a:off x="7284615" y="6400799"/>
            <a:ext cx="4907382" cy="456772"/>
          </a:xfrm>
          <a:prstGeom prst="rect">
            <a:avLst/>
          </a:prstGeom>
          <a:gradFill>
            <a:gsLst>
              <a:gs pos="9000">
                <a:srgbClr val="E349BB">
                  <a:alpha val="61961"/>
                </a:srgbClr>
              </a:gs>
              <a:gs pos="99000">
                <a:srgbClr val="92248E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4736" y="475488"/>
            <a:ext cx="3401568" cy="1197864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B6E8A78A-1F40-EF49-1E08-D6397550623A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7DC519FC-A3E9-4C11-0C12-6C530C7375C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03504" y="603504"/>
            <a:ext cx="6681111" cy="5202936"/>
          </a:xfrm>
          <a:blipFill>
            <a:blip r:embed="rId2">
              <a:alphaModFix amt="70000"/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174736" y="1856232"/>
            <a:ext cx="3401568" cy="4041648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D89D3850-0B82-7481-3C6F-0BDFA5DB5578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9AB004D8-8BA8-480E-9129-E735C18CC49D}" type="datetime2">
              <a:rPr lang="en-US" smtClean="0"/>
              <a:t>Sunday, February 1, 2026</a:t>
            </a:fld>
            <a:endParaRPr lang="en-US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64DFD1F8-B2A4-E3EB-CFCC-88A8CB48722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85345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EF18C7C-1969-9C01-D038-301F240DE5F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B92EA85-E779-E444-F045-AF74D3205F21}"/>
              </a:ext>
            </a:extLst>
          </p:cNvPr>
          <p:cNvSpPr/>
          <p:nvPr/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DA002F"/>
              </a:gs>
              <a:gs pos="100000">
                <a:srgbClr val="D861D4">
                  <a:alpha val="58824"/>
                </a:srgb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BB930F6-9FDA-0841-96E2-360254453D93}"/>
              </a:ext>
            </a:extLst>
          </p:cNvPr>
          <p:cNvSpPr/>
          <p:nvPr/>
        </p:nvSpPr>
        <p:spPr>
          <a:xfrm flipH="1">
            <a:off x="7562434" y="6406116"/>
            <a:ext cx="4629564" cy="461774"/>
          </a:xfrm>
          <a:prstGeom prst="rect">
            <a:avLst/>
          </a:prstGeom>
          <a:gradFill>
            <a:gsLst>
              <a:gs pos="19000">
                <a:srgbClr val="FF411C">
                  <a:alpha val="60784"/>
                </a:srgbClr>
              </a:gs>
              <a:gs pos="99000">
                <a:srgbClr val="FF907A">
                  <a:alpha val="86667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704087"/>
            <a:ext cx="2907792" cy="2377440"/>
          </a:xfrm>
        </p:spPr>
        <p:txBody>
          <a:bodyPr anchor="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B6E8A78A-1F40-EF49-1E08-D6397550623A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023360" y="704088"/>
            <a:ext cx="2843784" cy="5111496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7DC519FC-A3E9-4C11-0C12-6C530C7375C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562436" y="0"/>
            <a:ext cx="4629564" cy="6409944"/>
          </a:xfrm>
          <a:blipFill>
            <a:blip r:embed="rId2">
              <a:alphaModFix amt="70000"/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.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D89D3850-0B82-7481-3C6F-0BDFA5DB5578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D4A58DCA-69A1-40C7-8F11-9BD47CD4C934}" type="datetime2">
              <a:rPr lang="en-US" smtClean="0"/>
              <a:t>Sunday, February 1, 2026</a:t>
            </a:fld>
            <a:endParaRPr lang="en-US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64DFD1F8-B2A4-E3EB-CFCC-88A8CB48722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12733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EF18C7C-1969-9C01-D038-301F240DE5F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B92EA85-E779-E444-F045-AF74D3205F21}"/>
              </a:ext>
            </a:extLst>
          </p:cNvPr>
          <p:cNvSpPr/>
          <p:nvPr/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DA002F"/>
              </a:gs>
              <a:gs pos="100000">
                <a:srgbClr val="D861D4">
                  <a:alpha val="58824"/>
                </a:srgb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BB930F6-9FDA-0841-96E2-360254453D93}"/>
              </a:ext>
            </a:extLst>
          </p:cNvPr>
          <p:cNvSpPr/>
          <p:nvPr/>
        </p:nvSpPr>
        <p:spPr>
          <a:xfrm flipH="1">
            <a:off x="8305800" y="6406116"/>
            <a:ext cx="3886200" cy="461774"/>
          </a:xfrm>
          <a:prstGeom prst="rect">
            <a:avLst/>
          </a:prstGeom>
          <a:gradFill>
            <a:gsLst>
              <a:gs pos="19000">
                <a:srgbClr val="FF411C">
                  <a:alpha val="60784"/>
                </a:srgbClr>
              </a:gs>
              <a:gs pos="99000">
                <a:srgbClr val="FF907A">
                  <a:alpha val="86667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704088"/>
            <a:ext cx="2907792" cy="2377440"/>
          </a:xfrm>
        </p:spPr>
        <p:txBody>
          <a:bodyPr anchor="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B6E8A78A-1F40-EF49-1E08-D6397550623A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023360" y="704088"/>
            <a:ext cx="3776472" cy="5347704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7DC519FC-A3E9-4C11-0C12-6C530C7375C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305800" y="0"/>
            <a:ext cx="3886200" cy="6406116"/>
          </a:xfrm>
          <a:blipFill>
            <a:blip r:embed="rId2">
              <a:alphaModFix amt="70000"/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.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D89D3850-0B82-7481-3C6F-0BDFA5DB5578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33DFD5A6-3F5B-4C93-83C0-9BE650DA7164}" type="datetime2">
              <a:rPr lang="en-US" smtClean="0"/>
              <a:t>Sunday, February 1, 2026</a:t>
            </a:fld>
            <a:endParaRPr lang="en-US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64DFD1F8-B2A4-E3EB-CFCC-88A8CB48722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15664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E270C72-937F-4EEB-59FB-6FC29DF4570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DBABC61-0C94-EB2C-729D-13A2A74C04A2}"/>
              </a:ext>
            </a:extLst>
          </p:cNvPr>
          <p:cNvSpPr/>
          <p:nvPr/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DA002F"/>
              </a:gs>
              <a:gs pos="100000">
                <a:srgbClr val="D861D4">
                  <a:alpha val="58824"/>
                </a:srgb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FF3E17B-3D55-4567-37F8-1842ADBFD144}"/>
              </a:ext>
            </a:extLst>
          </p:cNvPr>
          <p:cNvSpPr/>
          <p:nvPr/>
        </p:nvSpPr>
        <p:spPr>
          <a:xfrm flipH="1">
            <a:off x="5029200" y="6406116"/>
            <a:ext cx="7162798" cy="461774"/>
          </a:xfrm>
          <a:prstGeom prst="rect">
            <a:avLst/>
          </a:prstGeom>
          <a:gradFill>
            <a:gsLst>
              <a:gs pos="19000">
                <a:srgbClr val="FF411C">
                  <a:alpha val="60784"/>
                </a:srgbClr>
              </a:gs>
              <a:gs pos="99000">
                <a:srgbClr val="FF907A">
                  <a:alpha val="86667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923544"/>
            <a:ext cx="3840480" cy="2505456"/>
          </a:xfrm>
        </p:spPr>
        <p:txBody>
          <a:bodyPr anchor="b"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E44DBEB0-C6B6-5CB8-ABF9-1B2039BB0E5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4FFF810E-C78F-40FB-2AAF-2EF21D0EC3A2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5065776" y="0"/>
            <a:ext cx="6135624" cy="3291840"/>
          </a:xfrm>
          <a:blipFill>
            <a:blip r:embed="rId2">
              <a:alphaModFix amt="70000"/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029200" y="3511295"/>
            <a:ext cx="6172200" cy="2606283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7A2D71-C1A3-7AD4-8B7D-05B964D2B9E6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CDFE0BFE-5A09-4B35-B85E-8253DEA6CAA6}" type="datetime2">
              <a:rPr lang="en-US" smtClean="0"/>
              <a:t>Sunday, February 1, 2026</a:t>
            </a:fld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776449E-1F63-DCB9-E493-5C6901BE3C26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95507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2016717-EA73-3C76-64BF-8AA29BC563A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0460BC6-378A-8F4F-1D44-FA6677F92D4E}"/>
              </a:ext>
            </a:extLst>
          </p:cNvPr>
          <p:cNvSpPr/>
          <p:nvPr/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DA002F"/>
              </a:gs>
              <a:gs pos="100000">
                <a:srgbClr val="D861D4">
                  <a:alpha val="58824"/>
                </a:srgb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4AC97FE-4F82-FCF7-08CC-137F322BADB5}"/>
              </a:ext>
            </a:extLst>
          </p:cNvPr>
          <p:cNvSpPr/>
          <p:nvPr/>
        </p:nvSpPr>
        <p:spPr>
          <a:xfrm flipH="1">
            <a:off x="5029200" y="6406116"/>
            <a:ext cx="7162798" cy="461774"/>
          </a:xfrm>
          <a:prstGeom prst="rect">
            <a:avLst/>
          </a:prstGeom>
          <a:gradFill>
            <a:gsLst>
              <a:gs pos="19000">
                <a:srgbClr val="FF411C">
                  <a:alpha val="60784"/>
                </a:srgbClr>
              </a:gs>
              <a:gs pos="99000">
                <a:srgbClr val="FF907A">
                  <a:alpha val="86667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932688"/>
            <a:ext cx="3392424" cy="3182112"/>
          </a:xfrm>
        </p:spPr>
        <p:txBody>
          <a:bodyPr anchor="b"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E44DBEB0-C6B6-5CB8-ABF9-1B2039BB0E5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4FFF810E-C78F-40FB-2AAF-2EF21D0EC3A2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5065776" y="0"/>
            <a:ext cx="6135624" cy="3959352"/>
          </a:xfrm>
          <a:blipFill>
            <a:blip r:embed="rId2">
              <a:alphaModFix amt="70000"/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029200" y="4206240"/>
            <a:ext cx="6172200" cy="164592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dirty="0"/>
            </a:lvl1pPr>
            <a:lvl2pPr marL="228600" indent="0">
              <a:buNone/>
              <a:defRPr lang="en-US" dirty="0"/>
            </a:lvl2pPr>
            <a:lvl3pPr marL="457200" indent="0">
              <a:buNone/>
              <a:defRPr lang="en-US" dirty="0"/>
            </a:lvl3pPr>
            <a:lvl4pPr marL="685800" indent="0">
              <a:buNone/>
              <a:defRPr lang="en-US" dirty="0"/>
            </a:lvl4pPr>
            <a:lvl5pPr marL="914400" indent="0">
              <a:buNone/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7A2D71-C1A3-7AD4-8B7D-05B964D2B9E6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E451324D-67C5-4E93-BC3F-7AE321E5F6D8}" type="datetime2">
              <a:rPr lang="en-US" smtClean="0"/>
              <a:t>Sunday, February 1, 2026</a:t>
            </a:fld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776449E-1F63-DCB9-E493-5C6901BE3C26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07805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5E51A20-2748-7167-D322-21FEFCFAA88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CBB6C2A-5CA9-E68C-069E-E0E25559DCC0}"/>
              </a:ext>
            </a:extLst>
          </p:cNvPr>
          <p:cNvSpPr/>
          <p:nvPr/>
        </p:nvSpPr>
        <p:spPr>
          <a:xfrm flipH="1">
            <a:off x="-1" y="6408741"/>
            <a:ext cx="12191998" cy="449259"/>
          </a:xfrm>
          <a:prstGeom prst="rect">
            <a:avLst/>
          </a:prstGeom>
          <a:gradFill>
            <a:gsLst>
              <a:gs pos="34000">
                <a:srgbClr val="FE4A00">
                  <a:alpha val="72941"/>
                </a:srgbClr>
              </a:gs>
              <a:gs pos="100000">
                <a:srgbClr val="DA002F">
                  <a:alpha val="88627"/>
                </a:srgb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F80550C-DE5E-1065-0630-D03C188FDDD1}"/>
              </a:ext>
            </a:extLst>
          </p:cNvPr>
          <p:cNvSpPr/>
          <p:nvPr/>
        </p:nvSpPr>
        <p:spPr>
          <a:xfrm flipH="1">
            <a:off x="-1" y="6408314"/>
            <a:ext cx="7783998" cy="449686"/>
          </a:xfrm>
          <a:prstGeom prst="rect">
            <a:avLst/>
          </a:prstGeom>
          <a:gradFill>
            <a:gsLst>
              <a:gs pos="0">
                <a:srgbClr val="FD5353">
                  <a:alpha val="54902"/>
                </a:srgbClr>
              </a:gs>
              <a:gs pos="99000">
                <a:srgbClr val="972D8F">
                  <a:alpha val="73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1896" y="832104"/>
            <a:ext cx="3273552" cy="1947672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46617FE-5546-1330-38DE-729B1DB01C4F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0" y="-1"/>
            <a:ext cx="7783999" cy="6411311"/>
          </a:xfrm>
          <a:blipFill>
            <a:blip r:embed="rId2">
              <a:alphaModFix amt="70000"/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.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A9C33D4E-E2BE-E898-8127-4DC0FEE7EF6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67056" y="6455664"/>
            <a:ext cx="3557016" cy="36576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11896" y="2852928"/>
            <a:ext cx="3273552" cy="295351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228600" indent="0">
              <a:buNone/>
              <a:defRPr sz="1400"/>
            </a:lvl2pPr>
            <a:lvl3pPr marL="457200" indent="0">
              <a:buNone/>
              <a:defRPr sz="1400"/>
            </a:lvl3pPr>
            <a:lvl4pPr marL="685800" indent="0">
              <a:buNone/>
              <a:defRPr sz="1400"/>
            </a:lvl4pPr>
            <a:lvl5pPr marL="914400" indent="0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9153B13C-4F7F-491E-137A-C175D2F34347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59639FB1-C416-4550-8B7F-818DCA7584C4}" type="datetime2">
              <a:rPr lang="en-US" smtClean="0"/>
              <a:t>Sunday, February 1, 2026</a:t>
            </a:fld>
            <a:endParaRPr lang="en-US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465A4B81-1CBB-716F-B325-C1ECB6BA2529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40749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1471F3A-3E6D-0DF1-74AB-CC9D04CFAEE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CBED10C-5619-54D2-5D2D-E5D0A3E26E93}"/>
              </a:ext>
            </a:extLst>
          </p:cNvPr>
          <p:cNvSpPr/>
          <p:nvPr/>
        </p:nvSpPr>
        <p:spPr>
          <a:xfrm rot="10800000" flipH="1">
            <a:off x="0" y="6400798"/>
            <a:ext cx="12192000" cy="457202"/>
          </a:xfrm>
          <a:prstGeom prst="rect">
            <a:avLst/>
          </a:prstGeom>
          <a:gradFill>
            <a:gsLst>
              <a:gs pos="25000">
                <a:srgbClr val="FE4A00">
                  <a:alpha val="66667"/>
                </a:srgbClr>
              </a:gs>
              <a:gs pos="100000">
                <a:srgbClr val="DA002F">
                  <a:alpha val="84706"/>
                </a:srgb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F596777-297F-86C7-883A-2CA5E5F7CD86}"/>
              </a:ext>
            </a:extLst>
          </p:cNvPr>
          <p:cNvSpPr/>
          <p:nvPr/>
        </p:nvSpPr>
        <p:spPr>
          <a:xfrm flipH="1">
            <a:off x="6158536" y="6400799"/>
            <a:ext cx="6033460" cy="456772"/>
          </a:xfrm>
          <a:prstGeom prst="rect">
            <a:avLst/>
          </a:prstGeom>
          <a:gradFill>
            <a:gsLst>
              <a:gs pos="9000">
                <a:srgbClr val="E349BB">
                  <a:alpha val="61961"/>
                </a:srgbClr>
              </a:gs>
              <a:gs pos="99000">
                <a:srgbClr val="92248E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512064"/>
            <a:ext cx="10844784" cy="1170432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C6A79F2-1363-2482-D116-A2760202AE87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31520" y="1984247"/>
            <a:ext cx="6214110" cy="3879839"/>
          </a:xfrm>
          <a:blipFill>
            <a:blip r:embed="rId2">
              <a:alphaModFix amt="70000"/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1897688-419F-6EB2-5CC1-DC14924E5FC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699959" y="1984248"/>
            <a:ext cx="3876346" cy="3879839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AA390-4D48-496D-9CF9-AA47EC8054B6}" type="datetime2">
              <a:rPr lang="en-US" smtClean="0"/>
              <a:t>Sunday, February 1, 2026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3408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Photo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BCCAF72-A322-2B88-2E9E-10B288C8315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A2EF993-7F0D-4ECF-FD85-4AAFAAAF91C6}"/>
              </a:ext>
            </a:extLst>
          </p:cNvPr>
          <p:cNvSpPr/>
          <p:nvPr/>
        </p:nvSpPr>
        <p:spPr>
          <a:xfrm rot="10800000" flipH="1">
            <a:off x="0" y="4571999"/>
            <a:ext cx="12192003" cy="2286219"/>
          </a:xfrm>
          <a:prstGeom prst="rect">
            <a:avLst/>
          </a:prstGeom>
          <a:gradFill>
            <a:gsLst>
              <a:gs pos="0">
                <a:srgbClr val="FF907A"/>
              </a:gs>
              <a:gs pos="100000">
                <a:srgbClr val="DA002F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6D141E1-516D-D7D9-7CAC-EBABCB077CDD}"/>
              </a:ext>
            </a:extLst>
          </p:cNvPr>
          <p:cNvSpPr/>
          <p:nvPr/>
        </p:nvSpPr>
        <p:spPr>
          <a:xfrm rot="10800000" flipH="1">
            <a:off x="4038600" y="4571779"/>
            <a:ext cx="8151938" cy="2286329"/>
          </a:xfrm>
          <a:prstGeom prst="rect">
            <a:avLst/>
          </a:prstGeom>
          <a:gradFill>
            <a:gsLst>
              <a:gs pos="0">
                <a:srgbClr val="FF5076">
                  <a:alpha val="0"/>
                </a:srgbClr>
              </a:gs>
              <a:gs pos="99000">
                <a:srgbClr val="91049C">
                  <a:alpha val="81961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973ECF1-2707-D092-89EA-AC6D4B79E56F}"/>
              </a:ext>
            </a:extLst>
          </p:cNvPr>
          <p:cNvSpPr/>
          <p:nvPr/>
        </p:nvSpPr>
        <p:spPr>
          <a:xfrm rot="14834054">
            <a:off x="3015414" y="2996601"/>
            <a:ext cx="2352194" cy="3826944"/>
          </a:xfrm>
          <a:custGeom>
            <a:avLst/>
            <a:gdLst>
              <a:gd name="connsiteX0" fmla="*/ 2352194 w 2352194"/>
              <a:gd name="connsiteY0" fmla="*/ 8624 h 3826944"/>
              <a:gd name="connsiteX1" fmla="*/ 749804 w 2352194"/>
              <a:gd name="connsiteY1" fmla="*/ 3826944 h 3826944"/>
              <a:gd name="connsiteX2" fmla="*/ 566692 w 2352194"/>
              <a:gd name="connsiteY2" fmla="*/ 3648149 h 3826944"/>
              <a:gd name="connsiteX3" fmla="*/ 0 w 2352194"/>
              <a:gd name="connsiteY3" fmla="*/ 2181415 h 3826944"/>
              <a:gd name="connsiteX4" fmla="*/ 2181415 w 2352194"/>
              <a:gd name="connsiteY4" fmla="*/ 0 h 38269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52194" h="3826944">
                <a:moveTo>
                  <a:pt x="2352194" y="8624"/>
                </a:moveTo>
                <a:lnTo>
                  <a:pt x="749804" y="3826944"/>
                </a:lnTo>
                <a:lnTo>
                  <a:pt x="566692" y="3648149"/>
                </a:lnTo>
                <a:cubicBezTo>
                  <a:pt x="214596" y="3260758"/>
                  <a:pt x="0" y="2746147"/>
                  <a:pt x="0" y="2181415"/>
                </a:cubicBezTo>
                <a:cubicBezTo>
                  <a:pt x="0" y="976653"/>
                  <a:pt x="976652" y="0"/>
                  <a:pt x="2181415" y="0"/>
                </a:cubicBezTo>
                <a:close/>
              </a:path>
            </a:pathLst>
          </a:custGeom>
          <a:gradFill>
            <a:gsLst>
              <a:gs pos="0">
                <a:srgbClr val="FFBCAF">
                  <a:alpha val="33725"/>
                </a:srgbClr>
              </a:gs>
              <a:gs pos="100000">
                <a:srgbClr val="FF907A">
                  <a:alpha val="0"/>
                </a:srgb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09FDFDA-46A6-DCC7-FA34-612FC4BF8109}"/>
              </a:ext>
            </a:extLst>
          </p:cNvPr>
          <p:cNvSpPr/>
          <p:nvPr/>
        </p:nvSpPr>
        <p:spPr>
          <a:xfrm flipH="1">
            <a:off x="3047998" y="4571999"/>
            <a:ext cx="9143999" cy="1841109"/>
          </a:xfrm>
          <a:prstGeom prst="rect">
            <a:avLst/>
          </a:prstGeom>
          <a:gradFill>
            <a:gsLst>
              <a:gs pos="0">
                <a:srgbClr val="FF411C">
                  <a:alpha val="29804"/>
                </a:srgbClr>
              </a:gs>
              <a:gs pos="78000">
                <a:srgbClr val="DA002F">
                  <a:alpha val="0"/>
                </a:srgb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1520" y="4791456"/>
            <a:ext cx="10570464" cy="117043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US" sz="4000" cap="all" spc="700" baseline="0">
                <a:solidFill>
                  <a:schemeClr val="bg1"/>
                </a:solidFill>
              </a:defRPr>
            </a:lvl1pPr>
          </a:lstStyle>
          <a:p>
            <a:pPr lvl="0">
              <a:lnSpc>
                <a:spcPct val="110000"/>
              </a:lnSpc>
            </a:pPr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1520" y="6025896"/>
            <a:ext cx="10579608" cy="429768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16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subtitle style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CC20621E-D3A1-DE2F-A48A-0A5F2795721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4572000"/>
          </a:xfrm>
          <a:blipFill dpi="0" rotWithShape="1">
            <a:blip r:embed="rId2">
              <a:alphaModFix amt="7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.</a:t>
            </a:r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382602B3-F8C3-D957-5C3F-DF1749FA853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731520" y="6455664"/>
            <a:ext cx="3557016" cy="365760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/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A0E38CC7-EEB9-1AD7-7B03-603746FE3FF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EC5E238-6443-4E66-ABD7-AFE41A3FA712}" type="datetime2">
              <a:rPr lang="en-US" smtClean="0"/>
              <a:t>Sunday, February 1, 2026</a:t>
            </a:fld>
            <a:endParaRPr lang="en-US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B153FF4E-D18A-13B0-6B0A-CF7AF0A5232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6722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EE99FD1-4C4F-942E-5C24-C7F30C3E106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2093A5D-CF9E-656F-6E4D-BBE26617BBEC}"/>
              </a:ext>
            </a:extLst>
          </p:cNvPr>
          <p:cNvSpPr/>
          <p:nvPr/>
        </p:nvSpPr>
        <p:spPr>
          <a:xfrm rot="10800000" flipH="1">
            <a:off x="0" y="6400798"/>
            <a:ext cx="12192000" cy="457202"/>
          </a:xfrm>
          <a:prstGeom prst="rect">
            <a:avLst/>
          </a:prstGeom>
          <a:gradFill>
            <a:gsLst>
              <a:gs pos="25000">
                <a:srgbClr val="FE4A00">
                  <a:alpha val="66667"/>
                </a:srgbClr>
              </a:gs>
              <a:gs pos="100000">
                <a:srgbClr val="DA002F">
                  <a:alpha val="84706"/>
                </a:srgb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7D037C8-31EA-E42D-7880-3FC907A897D8}"/>
              </a:ext>
            </a:extLst>
          </p:cNvPr>
          <p:cNvSpPr/>
          <p:nvPr/>
        </p:nvSpPr>
        <p:spPr>
          <a:xfrm flipH="1">
            <a:off x="4380987" y="6400799"/>
            <a:ext cx="7811009" cy="456772"/>
          </a:xfrm>
          <a:prstGeom prst="rect">
            <a:avLst/>
          </a:prstGeom>
          <a:gradFill>
            <a:gsLst>
              <a:gs pos="9000">
                <a:srgbClr val="E349BB">
                  <a:alpha val="61961"/>
                </a:srgbClr>
              </a:gs>
              <a:gs pos="99000">
                <a:srgbClr val="92248E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3886200"/>
            <a:ext cx="3649468" cy="2048256"/>
          </a:xfrm>
        </p:spPr>
        <p:txBody>
          <a:bodyPr anchor="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DC72D447-6660-458A-13D3-C4FF0703865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31518" y="0"/>
            <a:ext cx="3520440" cy="3648456"/>
          </a:xfrm>
          <a:blipFill>
            <a:blip r:embed="rId2">
              <a:alphaModFix amt="70000"/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BAC3300-BF12-B200-9F06-8D5AC45CB7E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148072" y="704088"/>
            <a:ext cx="6428232" cy="5230368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3F89BF-AB4A-41EB-BD3C-EE6397432347}" type="datetime2">
              <a:rPr lang="en-US" smtClean="0"/>
              <a:t>Sunday, February 1, 2026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55967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E75F419-3BE9-4269-E538-DB069E0C329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FEA2F20-DFC9-8EAE-10DC-BC89113C2D4F}"/>
              </a:ext>
            </a:extLst>
          </p:cNvPr>
          <p:cNvSpPr/>
          <p:nvPr/>
        </p:nvSpPr>
        <p:spPr>
          <a:xfrm rot="10800000" flipH="1">
            <a:off x="0" y="6400798"/>
            <a:ext cx="12192000" cy="457202"/>
          </a:xfrm>
          <a:prstGeom prst="rect">
            <a:avLst/>
          </a:prstGeom>
          <a:gradFill>
            <a:gsLst>
              <a:gs pos="25000">
                <a:srgbClr val="FE4A00">
                  <a:alpha val="66667"/>
                </a:srgbClr>
              </a:gs>
              <a:gs pos="100000">
                <a:srgbClr val="DA002F">
                  <a:alpha val="84706"/>
                </a:srgb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B4C5968-63F8-AF79-49F2-4D9E9C22DD6B}"/>
              </a:ext>
            </a:extLst>
          </p:cNvPr>
          <p:cNvSpPr/>
          <p:nvPr/>
        </p:nvSpPr>
        <p:spPr>
          <a:xfrm flipH="1">
            <a:off x="3626812" y="6400799"/>
            <a:ext cx="8565184" cy="456772"/>
          </a:xfrm>
          <a:prstGeom prst="rect">
            <a:avLst/>
          </a:prstGeom>
          <a:gradFill>
            <a:gsLst>
              <a:gs pos="9000">
                <a:srgbClr val="E349BB">
                  <a:alpha val="61961"/>
                </a:srgbClr>
              </a:gs>
              <a:gs pos="99000">
                <a:srgbClr val="92248E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704088"/>
            <a:ext cx="2895292" cy="1581912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4A3F22A9-E31A-48F3-DD64-8A176453247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31520" y="2368296"/>
            <a:ext cx="2788920" cy="3429000"/>
          </a:xfrm>
          <a:blipFill>
            <a:blip r:embed="rId2">
              <a:alphaModFix amt="70000"/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3F7B03F-5EDA-605B-1A2E-F48896E489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453128" y="704088"/>
            <a:ext cx="7123176" cy="5175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1C1CA1-E6E1-4903-A39F-729F30B73A81}" type="datetime2">
              <a:rPr lang="en-US" smtClean="0"/>
              <a:t>Sunday, February 1, 2026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09498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9034161-664F-95F7-2318-8455D39DC53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2F5F8B4-8FF0-1254-0A5B-CC22084F6C2D}"/>
              </a:ext>
            </a:extLst>
          </p:cNvPr>
          <p:cNvGrpSpPr/>
          <p:nvPr/>
        </p:nvGrpSpPr>
        <p:grpSpPr>
          <a:xfrm flipH="1" flipV="1">
            <a:off x="-12756" y="2522"/>
            <a:ext cx="12217513" cy="6863044"/>
            <a:chOff x="585170" y="-169430"/>
            <a:chExt cx="12217513" cy="6863044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B4E1ECA-F93C-A483-C4F1-29C42597B7D2}"/>
                </a:ext>
              </a:extLst>
            </p:cNvPr>
            <p:cNvSpPr/>
            <p:nvPr/>
          </p:nvSpPr>
          <p:spPr>
            <a:xfrm>
              <a:off x="585170" y="-169430"/>
              <a:ext cx="12217513" cy="6860523"/>
            </a:xfrm>
            <a:prstGeom prst="rect">
              <a:avLst/>
            </a:prstGeom>
            <a:gradFill>
              <a:gsLst>
                <a:gs pos="0">
                  <a:srgbClr val="FF411C">
                    <a:alpha val="66000"/>
                  </a:srgbClr>
                </a:gs>
                <a:gs pos="99000">
                  <a:srgbClr val="962077"/>
                </a:gs>
              </a:gsLst>
              <a:lin ang="4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C06865F-89CC-BE15-EAA2-7DE6517391D6}"/>
                </a:ext>
              </a:extLst>
            </p:cNvPr>
            <p:cNvSpPr/>
            <p:nvPr/>
          </p:nvSpPr>
          <p:spPr>
            <a:xfrm rot="10800000" flipH="1">
              <a:off x="585170" y="-169430"/>
              <a:ext cx="12203060" cy="6863044"/>
            </a:xfrm>
            <a:prstGeom prst="rect">
              <a:avLst/>
            </a:prstGeom>
            <a:gradFill>
              <a:gsLst>
                <a:gs pos="0">
                  <a:srgbClr val="FA0036">
                    <a:alpha val="3922"/>
                  </a:srgbClr>
                </a:gs>
                <a:gs pos="99000">
                  <a:srgbClr val="92248E">
                    <a:alpha val="97647"/>
                  </a:srgbClr>
                </a:gs>
              </a:gsLst>
              <a:lin ang="16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EAFE0B0-2261-5CA7-AE61-EDC374B643E3}"/>
                </a:ext>
              </a:extLst>
            </p:cNvPr>
            <p:cNvSpPr/>
            <p:nvPr/>
          </p:nvSpPr>
          <p:spPr>
            <a:xfrm rot="5400000" flipH="1">
              <a:off x="5550927" y="-5130142"/>
              <a:ext cx="2286000" cy="12217513"/>
            </a:xfrm>
            <a:prstGeom prst="rect">
              <a:avLst/>
            </a:prstGeom>
            <a:gradFill>
              <a:gsLst>
                <a:gs pos="20000">
                  <a:srgbClr val="D861D4">
                    <a:alpha val="0"/>
                  </a:srgbClr>
                </a:gs>
                <a:gs pos="100000">
                  <a:srgbClr val="FF7037">
                    <a:alpha val="66000"/>
                  </a:srgbClr>
                </a:gs>
              </a:gsLst>
              <a:lin ang="7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7AA7DB0-DE62-3BEE-FB72-481649D63F9F}"/>
                </a:ext>
              </a:extLst>
            </p:cNvPr>
            <p:cNvSpPr/>
            <p:nvPr/>
          </p:nvSpPr>
          <p:spPr>
            <a:xfrm rot="16200000">
              <a:off x="-1313867" y="1732127"/>
              <a:ext cx="6860522" cy="3062447"/>
            </a:xfrm>
            <a:prstGeom prst="rect">
              <a:avLst/>
            </a:prstGeom>
            <a:gradFill>
              <a:gsLst>
                <a:gs pos="0">
                  <a:srgbClr val="FA0036">
                    <a:alpha val="31000"/>
                  </a:srgbClr>
                </a:gs>
                <a:gs pos="43000">
                  <a:srgbClr val="FF907A">
                    <a:alpha val="16000"/>
                  </a:srgbClr>
                </a:gs>
              </a:gsLst>
              <a:lin ang="2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B3FCEE29-6799-F2C5-729F-491AE62D49D7}"/>
              </a:ext>
            </a:extLst>
          </p:cNvPr>
          <p:cNvSpPr/>
          <p:nvPr/>
        </p:nvSpPr>
        <p:spPr>
          <a:xfrm>
            <a:off x="-18286" y="4719145"/>
            <a:ext cx="12221346" cy="21489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853789-FF7A-62BD-CDC8-87D588F554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0704" y="4974336"/>
            <a:ext cx="10433304" cy="1444752"/>
          </a:xfrm>
        </p:spPr>
        <p:txBody>
          <a:bodyPr anchor="ctr">
            <a:normAutofit/>
          </a:bodyPr>
          <a:lstStyle>
            <a:lvl1pPr algn="ctr">
              <a:lnSpc>
                <a:spcPct val="120000"/>
              </a:lnSpc>
              <a:defRPr sz="2800" b="0" cap="all" spc="300" baseline="0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AEC55A6-88B7-630F-AEB8-0B2270F5DE5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060704" y="704088"/>
            <a:ext cx="10661904" cy="3849624"/>
          </a:xfrm>
        </p:spPr>
        <p:txBody>
          <a:bodyPr anchor="b">
            <a:normAutofit/>
          </a:bodyPr>
          <a:lstStyle>
            <a:lvl1pPr marL="0" indent="0" algn="ctr">
              <a:buNone/>
              <a:defRPr sz="270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##%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9DF6A63-6BD8-15C3-E64B-8E6AD05CAE6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1B3FB7-267A-B05B-39EB-A75DD59B8C13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9D80555-5AA0-4039-B1D1-43225C709886}" type="datetime2">
              <a:rPr lang="en-US" smtClean="0"/>
              <a:t>Sunday, February 1, 2026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715E72-747E-7DEF-08E7-1715D8FA9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73166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Numb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0BB2D57-DDE5-A73E-9F8B-DA3ACB699FF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366F834-30C7-711B-1DA9-E85C7CC17F11}"/>
              </a:ext>
            </a:extLst>
          </p:cNvPr>
          <p:cNvSpPr/>
          <p:nvPr/>
        </p:nvSpPr>
        <p:spPr>
          <a:xfrm flipH="1">
            <a:off x="18287" y="-2522"/>
            <a:ext cx="12192000" cy="6865568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766A7B6-C07F-DDF6-2DA7-A25316E3DB49}"/>
              </a:ext>
            </a:extLst>
          </p:cNvPr>
          <p:cNvSpPr/>
          <p:nvPr/>
        </p:nvSpPr>
        <p:spPr>
          <a:xfrm>
            <a:off x="-7227" y="-5045"/>
            <a:ext cx="12217513" cy="6868091"/>
          </a:xfrm>
          <a:prstGeom prst="rect">
            <a:avLst/>
          </a:prstGeom>
          <a:gradFill>
            <a:gsLst>
              <a:gs pos="0">
                <a:srgbClr val="FF411C">
                  <a:alpha val="66000"/>
                </a:srgbClr>
              </a:gs>
              <a:gs pos="99000">
                <a:srgbClr val="962077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61767CC-CF27-DF8F-8449-932B71E7F814}"/>
              </a:ext>
            </a:extLst>
          </p:cNvPr>
          <p:cNvSpPr/>
          <p:nvPr/>
        </p:nvSpPr>
        <p:spPr>
          <a:xfrm rot="10800000" flipH="1">
            <a:off x="429475" y="-5045"/>
            <a:ext cx="11788038" cy="6863044"/>
          </a:xfrm>
          <a:prstGeom prst="rect">
            <a:avLst/>
          </a:prstGeom>
          <a:gradFill>
            <a:gsLst>
              <a:gs pos="0">
                <a:srgbClr val="FA0036">
                  <a:alpha val="3922"/>
                </a:srgbClr>
              </a:gs>
              <a:gs pos="99000">
                <a:srgbClr val="92248E">
                  <a:alpha val="97647"/>
                </a:srgb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CDF59EC-E66B-10C0-FD29-4F5A7C07CC05}"/>
              </a:ext>
            </a:extLst>
          </p:cNvPr>
          <p:cNvSpPr/>
          <p:nvPr/>
        </p:nvSpPr>
        <p:spPr>
          <a:xfrm rot="5400000" flipH="1">
            <a:off x="4958529" y="-4965758"/>
            <a:ext cx="2286000" cy="12217514"/>
          </a:xfrm>
          <a:prstGeom prst="rect">
            <a:avLst/>
          </a:prstGeom>
          <a:gradFill>
            <a:gsLst>
              <a:gs pos="20000">
                <a:srgbClr val="D861D4">
                  <a:alpha val="0"/>
                </a:srgbClr>
              </a:gs>
              <a:gs pos="100000">
                <a:srgbClr val="FF7037">
                  <a:alpha val="66000"/>
                </a:srgb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14A4547-53B1-493D-CE90-DA2AB946D64A}"/>
              </a:ext>
            </a:extLst>
          </p:cNvPr>
          <p:cNvSpPr/>
          <p:nvPr/>
        </p:nvSpPr>
        <p:spPr>
          <a:xfrm rot="16200000">
            <a:off x="-900224" y="892997"/>
            <a:ext cx="6860522" cy="5074531"/>
          </a:xfrm>
          <a:prstGeom prst="rect">
            <a:avLst/>
          </a:prstGeom>
          <a:gradFill>
            <a:gsLst>
              <a:gs pos="0">
                <a:srgbClr val="FA0036">
                  <a:alpha val="31000"/>
                </a:srgbClr>
              </a:gs>
              <a:gs pos="43000">
                <a:srgbClr val="FF907A">
                  <a:alpha val="16000"/>
                </a:srgb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853789-FF7A-62BD-CDC8-87D588F554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00" y="4809744"/>
            <a:ext cx="8156448" cy="1545336"/>
          </a:xfrm>
        </p:spPr>
        <p:txBody>
          <a:bodyPr anchor="t">
            <a:normAutofit/>
          </a:bodyPr>
          <a:lstStyle>
            <a:lvl1pPr algn="ctr">
              <a:lnSpc>
                <a:spcPct val="120000"/>
              </a:lnSpc>
              <a:defRPr sz="2800" b="0" cap="all" spc="30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AEC55A6-88B7-630F-AEB8-0B2270F5DE5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22960" y="603504"/>
            <a:ext cx="10543032" cy="4114800"/>
          </a:xfrm>
        </p:spPr>
        <p:txBody>
          <a:bodyPr anchor="b">
            <a:normAutofit/>
          </a:bodyPr>
          <a:lstStyle>
            <a:lvl1pPr marL="0" indent="0" algn="ctr">
              <a:buNone/>
              <a:defRPr sz="250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##%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9DF6A63-6BD8-15C3-E64B-8E6AD05CAE6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1B3FB7-267A-B05B-39EB-A75DD59B8C13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3282FB1-48E5-4F0A-9E9C-35DF3C629227}" type="datetime2">
              <a:rPr lang="en-US" smtClean="0"/>
              <a:t>Sunday, February 1, 2026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715E72-747E-7DEF-08E7-1715D8FA9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2748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Numb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853789-FF7A-62BD-CDC8-87D588F554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4809744"/>
            <a:ext cx="5897880" cy="135331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20000"/>
              </a:lnSpc>
              <a:defRPr lang="en-US" sz="2800" b="0" dirty="0">
                <a:latin typeface="+mn-lt"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AEC55A6-88B7-630F-AEB8-0B2270F5DE5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31520" y="603504"/>
            <a:ext cx="10863072" cy="4206240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>
              <a:buNone/>
              <a:defRPr lang="en-US" sz="27800" b="1" dirty="0">
                <a:latin typeface="+mj-lt"/>
              </a:defRPr>
            </a:lvl1pPr>
          </a:lstStyle>
          <a:p>
            <a:pPr lvl="0"/>
            <a:r>
              <a:rPr lang="en-US"/>
              <a:t>##%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9DF6A63-6BD8-15C3-E64B-8E6AD05CAE6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1B3FB7-267A-B05B-39EB-A75DD59B8C13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0149A69-19C1-4748-AF82-9FE4A85BF936}" type="datetime2">
              <a:rPr lang="en-US" smtClean="0"/>
              <a:t>Sunday, February 1, 2026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715E72-747E-7DEF-08E7-1715D8FA9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9820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3AFD00E-68E4-2C52-ADE7-B3CCEEF5D30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FA70C64-A82F-539E-FA22-E9EDFA88F0CB}"/>
              </a:ext>
            </a:extLst>
          </p:cNvPr>
          <p:cNvSpPr/>
          <p:nvPr/>
        </p:nvSpPr>
        <p:spPr>
          <a:xfrm flipH="1">
            <a:off x="-1" y="0"/>
            <a:ext cx="3076356" cy="6858000"/>
          </a:xfrm>
          <a:prstGeom prst="rect">
            <a:avLst/>
          </a:prstGeom>
          <a:gradFill>
            <a:gsLst>
              <a:gs pos="0">
                <a:srgbClr val="FF907A"/>
              </a:gs>
              <a:gs pos="100000">
                <a:srgbClr val="DA002F">
                  <a:alpha val="85882"/>
                </a:srgb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B51035-B1FE-075C-1780-50D3B30B2326}"/>
              </a:ext>
            </a:extLst>
          </p:cNvPr>
          <p:cNvSpPr/>
          <p:nvPr/>
        </p:nvSpPr>
        <p:spPr>
          <a:xfrm flipH="1">
            <a:off x="-6" y="-1"/>
            <a:ext cx="3076355" cy="4572001"/>
          </a:xfrm>
          <a:prstGeom prst="rect">
            <a:avLst/>
          </a:prstGeom>
          <a:gradFill>
            <a:gsLst>
              <a:gs pos="26000">
                <a:srgbClr val="FE4A00">
                  <a:alpha val="0"/>
                </a:srgbClr>
              </a:gs>
              <a:gs pos="100000">
                <a:srgbClr val="DA002F">
                  <a:alpha val="65000"/>
                </a:srgb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1594AB-F53B-583B-B352-D96F6BEA3EAE}"/>
              </a:ext>
            </a:extLst>
          </p:cNvPr>
          <p:cNvSpPr/>
          <p:nvPr/>
        </p:nvSpPr>
        <p:spPr>
          <a:xfrm rot="5400000" flipH="1">
            <a:off x="-1890835" y="1890822"/>
            <a:ext cx="6858001" cy="3076355"/>
          </a:xfrm>
          <a:prstGeom prst="rect">
            <a:avLst/>
          </a:prstGeom>
          <a:gradFill>
            <a:gsLst>
              <a:gs pos="2000">
                <a:srgbClr val="9B3597"/>
              </a:gs>
              <a:gs pos="60000">
                <a:srgbClr val="D861D4">
                  <a:alpha val="0"/>
                </a:srgb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516DC94B-3BDB-1A55-CF02-E0ACF543DF06}"/>
              </a:ext>
            </a:extLst>
          </p:cNvPr>
          <p:cNvSpPr/>
          <p:nvPr/>
        </p:nvSpPr>
        <p:spPr>
          <a:xfrm rot="10800000">
            <a:off x="-25" y="875999"/>
            <a:ext cx="2609262" cy="4648800"/>
          </a:xfrm>
          <a:custGeom>
            <a:avLst/>
            <a:gdLst>
              <a:gd name="connsiteX0" fmla="*/ 2324400 w 2609262"/>
              <a:gd name="connsiteY0" fmla="*/ 4648800 h 4648800"/>
              <a:gd name="connsiteX1" fmla="*/ 0 w 2609262"/>
              <a:gd name="connsiteY1" fmla="*/ 2324400 h 4648800"/>
              <a:gd name="connsiteX2" fmla="*/ 2324400 w 2609262"/>
              <a:gd name="connsiteY2" fmla="*/ 0 h 4648800"/>
              <a:gd name="connsiteX3" fmla="*/ 2562056 w 2609262"/>
              <a:gd name="connsiteY3" fmla="*/ 12001 h 4648800"/>
              <a:gd name="connsiteX4" fmla="*/ 2609262 w 2609262"/>
              <a:gd name="connsiteY4" fmla="*/ 19205 h 4648800"/>
              <a:gd name="connsiteX5" fmla="*/ 2609262 w 2609262"/>
              <a:gd name="connsiteY5" fmla="*/ 4629595 h 4648800"/>
              <a:gd name="connsiteX6" fmla="*/ 2562056 w 2609262"/>
              <a:gd name="connsiteY6" fmla="*/ 4636799 h 4648800"/>
              <a:gd name="connsiteX7" fmla="*/ 2324400 w 2609262"/>
              <a:gd name="connsiteY7" fmla="*/ 4648800 h 464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09262" h="4648800">
                <a:moveTo>
                  <a:pt x="2324400" y="4648800"/>
                </a:moveTo>
                <a:cubicBezTo>
                  <a:pt x="1040669" y="4648800"/>
                  <a:pt x="0" y="3608131"/>
                  <a:pt x="0" y="2324400"/>
                </a:cubicBezTo>
                <a:cubicBezTo>
                  <a:pt x="0" y="1040669"/>
                  <a:pt x="1040669" y="0"/>
                  <a:pt x="2324400" y="0"/>
                </a:cubicBezTo>
                <a:cubicBezTo>
                  <a:pt x="2404633" y="0"/>
                  <a:pt x="2483917" y="4065"/>
                  <a:pt x="2562056" y="12001"/>
                </a:cubicBezTo>
                <a:lnTo>
                  <a:pt x="2609262" y="19205"/>
                </a:lnTo>
                <a:lnTo>
                  <a:pt x="2609262" y="4629595"/>
                </a:lnTo>
                <a:lnTo>
                  <a:pt x="2562056" y="4636799"/>
                </a:lnTo>
                <a:cubicBezTo>
                  <a:pt x="2483917" y="4644735"/>
                  <a:pt x="2404633" y="4648800"/>
                  <a:pt x="2324400" y="4648800"/>
                </a:cubicBezTo>
                <a:close/>
              </a:path>
            </a:pathLst>
          </a:custGeom>
          <a:gradFill>
            <a:gsLst>
              <a:gs pos="31000">
                <a:srgbClr val="FF907A">
                  <a:alpha val="0"/>
                </a:srgbClr>
              </a:gs>
              <a:gs pos="85000">
                <a:srgbClr val="FFBCAF">
                  <a:alpha val="12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914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897458" y="731520"/>
            <a:ext cx="6794097" cy="5559552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4800" b="1">
                <a:latin typeface="+mj-lt"/>
              </a:defRPr>
            </a:lvl1pPr>
            <a:lvl2pPr marL="228600" indent="0">
              <a:lnSpc>
                <a:spcPct val="100000"/>
              </a:lnSpc>
              <a:buNone/>
              <a:defRPr sz="4400" b="1">
                <a:latin typeface="+mj-lt"/>
              </a:defRPr>
            </a:lvl2pPr>
            <a:lvl3pPr marL="457200" indent="0">
              <a:lnSpc>
                <a:spcPct val="100000"/>
              </a:lnSpc>
              <a:buNone/>
              <a:defRPr sz="4000" b="1">
                <a:latin typeface="+mj-lt"/>
              </a:defRPr>
            </a:lvl3pPr>
            <a:lvl4pPr marL="685800" indent="0">
              <a:lnSpc>
                <a:spcPct val="100000"/>
              </a:lnSpc>
              <a:buNone/>
              <a:defRPr sz="3600" b="1">
                <a:latin typeface="+mj-lt"/>
              </a:defRPr>
            </a:lvl4pPr>
            <a:lvl5pPr marL="914400" indent="0">
              <a:lnSpc>
                <a:spcPct val="100000"/>
              </a:lnSpc>
              <a:buNone/>
              <a:defRPr sz="3200" b="1">
                <a:latin typeface="+mj-lt"/>
              </a:defRPr>
            </a:lvl5pPr>
          </a:lstStyle>
          <a:p>
            <a:pPr lvl="0"/>
            <a:r>
              <a:rPr lang="en-US"/>
              <a:t>Click to edit Statement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75528E2-81C6-40A8-BAF0-0F7E271EAAEB}" type="datetime2">
              <a:rPr lang="en-US" smtClean="0"/>
              <a:t>Sunday, February 1, 2026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39391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tatem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914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31520" y="978408"/>
            <a:ext cx="10177272" cy="4837176"/>
          </a:xfrm>
        </p:spPr>
        <p:txBody>
          <a:bodyPr anchor="b">
            <a:normAutofit/>
          </a:bodyPr>
          <a:lstStyle>
            <a:lvl1pPr marL="0" indent="0">
              <a:lnSpc>
                <a:spcPct val="110000"/>
              </a:lnSpc>
              <a:buNone/>
              <a:defRPr sz="4800" b="1" cap="none" spc="100" baseline="0">
                <a:latin typeface="+mj-lt"/>
              </a:defRPr>
            </a:lvl1pPr>
            <a:lvl2pPr marL="228600" indent="0">
              <a:lnSpc>
                <a:spcPct val="110000"/>
              </a:lnSpc>
              <a:buNone/>
              <a:defRPr sz="4000" b="1" cap="none" spc="100" baseline="0">
                <a:latin typeface="+mj-lt"/>
              </a:defRPr>
            </a:lvl2pPr>
            <a:lvl3pPr marL="457200" indent="0">
              <a:lnSpc>
                <a:spcPct val="110000"/>
              </a:lnSpc>
              <a:buNone/>
              <a:defRPr sz="3600" b="1" cap="none" spc="100" baseline="0">
                <a:latin typeface="+mj-lt"/>
              </a:defRPr>
            </a:lvl3pPr>
            <a:lvl4pPr marL="685800" indent="0">
              <a:lnSpc>
                <a:spcPct val="110000"/>
              </a:lnSpc>
              <a:buNone/>
              <a:defRPr sz="3200" b="1" cap="none" spc="100" baseline="0">
                <a:latin typeface="+mj-lt"/>
              </a:defRPr>
            </a:lvl4pPr>
            <a:lvl5pPr marL="914400" indent="0">
              <a:lnSpc>
                <a:spcPct val="110000"/>
              </a:lnSpc>
              <a:buNone/>
              <a:defRPr sz="2800" b="1" cap="none" spc="100" baseline="0">
                <a:latin typeface="+mj-lt"/>
              </a:defRPr>
            </a:lvl5pPr>
          </a:lstStyle>
          <a:p>
            <a:pPr lvl="0"/>
            <a:r>
              <a:rPr lang="en-US"/>
              <a:t>Click to edit statement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C605F-F3B5-44D1-B7F6-31C6B11C8978}" type="datetime2">
              <a:rPr lang="en-US" smtClean="0"/>
              <a:t>Sunday, February 1, 2026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89219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909A4D1-63C5-2E23-5C6B-F8AF9478218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2070271-1317-4457-72C3-9560AF9D7416}"/>
              </a:ext>
            </a:extLst>
          </p:cNvPr>
          <p:cNvGrpSpPr/>
          <p:nvPr/>
        </p:nvGrpSpPr>
        <p:grpSpPr>
          <a:xfrm flipH="1" flipV="1">
            <a:off x="-12756" y="2522"/>
            <a:ext cx="12217513" cy="6863044"/>
            <a:chOff x="585170" y="-169430"/>
            <a:chExt cx="12217513" cy="6863044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3EA2358-7C35-E7F3-E8C3-3D28909E4016}"/>
                </a:ext>
              </a:extLst>
            </p:cNvPr>
            <p:cNvSpPr/>
            <p:nvPr/>
          </p:nvSpPr>
          <p:spPr>
            <a:xfrm>
              <a:off x="585170" y="-169430"/>
              <a:ext cx="12217513" cy="6860523"/>
            </a:xfrm>
            <a:prstGeom prst="rect">
              <a:avLst/>
            </a:prstGeom>
            <a:gradFill>
              <a:gsLst>
                <a:gs pos="0">
                  <a:srgbClr val="FF411C">
                    <a:alpha val="66000"/>
                  </a:srgbClr>
                </a:gs>
                <a:gs pos="99000">
                  <a:srgbClr val="962077"/>
                </a:gs>
              </a:gsLst>
              <a:lin ang="4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E347F1A-F45E-1DB5-00F2-8254D6979D46}"/>
                </a:ext>
              </a:extLst>
            </p:cNvPr>
            <p:cNvSpPr/>
            <p:nvPr/>
          </p:nvSpPr>
          <p:spPr>
            <a:xfrm rot="10800000" flipH="1">
              <a:off x="585170" y="-169430"/>
              <a:ext cx="12203060" cy="6863044"/>
            </a:xfrm>
            <a:prstGeom prst="rect">
              <a:avLst/>
            </a:prstGeom>
            <a:gradFill>
              <a:gsLst>
                <a:gs pos="0">
                  <a:srgbClr val="FA0036">
                    <a:alpha val="3922"/>
                  </a:srgbClr>
                </a:gs>
                <a:gs pos="99000">
                  <a:srgbClr val="92248E">
                    <a:alpha val="97647"/>
                  </a:srgbClr>
                </a:gs>
              </a:gsLst>
              <a:lin ang="16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4CF8B62-DFD0-EBF8-5BB9-282EB5B6124B}"/>
                </a:ext>
              </a:extLst>
            </p:cNvPr>
            <p:cNvSpPr/>
            <p:nvPr/>
          </p:nvSpPr>
          <p:spPr>
            <a:xfrm rot="5400000" flipH="1">
              <a:off x="5550927" y="-5130142"/>
              <a:ext cx="2286000" cy="12217513"/>
            </a:xfrm>
            <a:prstGeom prst="rect">
              <a:avLst/>
            </a:prstGeom>
            <a:gradFill>
              <a:gsLst>
                <a:gs pos="20000">
                  <a:srgbClr val="D861D4">
                    <a:alpha val="0"/>
                  </a:srgbClr>
                </a:gs>
                <a:gs pos="100000">
                  <a:srgbClr val="FF7037">
                    <a:alpha val="66000"/>
                  </a:srgbClr>
                </a:gs>
              </a:gsLst>
              <a:lin ang="7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EBCED88-F67D-F1DB-27DB-72BF0D6DDBFF}"/>
                </a:ext>
              </a:extLst>
            </p:cNvPr>
            <p:cNvSpPr/>
            <p:nvPr/>
          </p:nvSpPr>
          <p:spPr>
            <a:xfrm rot="16200000">
              <a:off x="-1313867" y="1732127"/>
              <a:ext cx="6860522" cy="3062447"/>
            </a:xfrm>
            <a:prstGeom prst="rect">
              <a:avLst/>
            </a:prstGeom>
            <a:gradFill>
              <a:gsLst>
                <a:gs pos="0">
                  <a:srgbClr val="FA0036">
                    <a:alpha val="31000"/>
                  </a:srgbClr>
                </a:gs>
                <a:gs pos="43000">
                  <a:srgbClr val="FF907A">
                    <a:alpha val="16000"/>
                  </a:srgbClr>
                </a:gs>
              </a:gsLst>
              <a:lin ang="2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</p:grp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D6EBBFD2-5112-E929-5402-0348DC2938AB}"/>
              </a:ext>
            </a:extLst>
          </p:cNvPr>
          <p:cNvSpPr/>
          <p:nvPr/>
        </p:nvSpPr>
        <p:spPr>
          <a:xfrm rot="12508972">
            <a:off x="5465204" y="1877618"/>
            <a:ext cx="4990147" cy="4439131"/>
          </a:xfrm>
          <a:custGeom>
            <a:avLst/>
            <a:gdLst>
              <a:gd name="connsiteX0" fmla="*/ 4990147 w 4990147"/>
              <a:gd name="connsiteY0" fmla="*/ 2229378 h 4439131"/>
              <a:gd name="connsiteX1" fmla="*/ 917384 w 4990147"/>
              <a:gd name="connsiteY1" fmla="*/ 4439131 h 4439131"/>
              <a:gd name="connsiteX2" fmla="*/ 910814 w 4990147"/>
              <a:gd name="connsiteY2" fmla="*/ 4434219 h 4439131"/>
              <a:gd name="connsiteX3" fmla="*/ 0 w 4990147"/>
              <a:gd name="connsiteY3" fmla="*/ 2502877 h 4439131"/>
              <a:gd name="connsiteX4" fmla="*/ 2502877 w 4990147"/>
              <a:gd name="connsiteY4" fmla="*/ 0 h 4439131"/>
              <a:gd name="connsiteX5" fmla="*/ 4954904 w 4990147"/>
              <a:gd name="connsiteY5" fmla="*/ 1998460 h 443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90147" h="4439131">
                <a:moveTo>
                  <a:pt x="4990147" y="2229378"/>
                </a:moveTo>
                <a:lnTo>
                  <a:pt x="917384" y="4439131"/>
                </a:lnTo>
                <a:lnTo>
                  <a:pt x="910814" y="4434219"/>
                </a:lnTo>
                <a:cubicBezTo>
                  <a:pt x="354557" y="3975154"/>
                  <a:pt x="0" y="3280421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3712390" y="0"/>
                  <a:pt x="4721520" y="857941"/>
                  <a:pt x="4954904" y="1998460"/>
                </a:cubicBezTo>
                <a:close/>
              </a:path>
            </a:pathLst>
          </a:custGeom>
          <a:gradFill>
            <a:gsLst>
              <a:gs pos="41000">
                <a:srgbClr val="FF907A">
                  <a:alpha val="0"/>
                </a:srgbClr>
              </a:gs>
              <a:gs pos="100000">
                <a:srgbClr val="FFBCAF">
                  <a:alpha val="33000"/>
                </a:srgbClr>
              </a:gs>
            </a:gsLst>
            <a:lin ang="12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069311F-FD36-C119-8B93-522F477634FB}"/>
              </a:ext>
            </a:extLst>
          </p:cNvPr>
          <p:cNvSpPr/>
          <p:nvPr/>
        </p:nvSpPr>
        <p:spPr>
          <a:xfrm flipV="1">
            <a:off x="-18286" y="-5046"/>
            <a:ext cx="12221346" cy="50949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914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31519" y="731520"/>
            <a:ext cx="9181224" cy="3806425"/>
          </a:xfrm>
        </p:spPr>
        <p:txBody>
          <a:bodyPr anchor="t">
            <a:normAutofit/>
          </a:bodyPr>
          <a:lstStyle>
            <a:lvl1pPr marL="0" indent="0">
              <a:lnSpc>
                <a:spcPct val="110000"/>
              </a:lnSpc>
              <a:buNone/>
              <a:defRPr sz="4600" b="1" cap="none" spc="100" baseline="0">
                <a:latin typeface="+mj-lt"/>
              </a:defRPr>
            </a:lvl1pPr>
            <a:lvl2pPr marL="228600" indent="0">
              <a:lnSpc>
                <a:spcPct val="110000"/>
              </a:lnSpc>
              <a:buNone/>
              <a:defRPr sz="3600" b="1" cap="none" spc="100" baseline="0">
                <a:latin typeface="+mj-lt"/>
              </a:defRPr>
            </a:lvl2pPr>
            <a:lvl3pPr marL="457200" indent="0">
              <a:lnSpc>
                <a:spcPct val="110000"/>
              </a:lnSpc>
              <a:buNone/>
              <a:defRPr sz="3200" b="1" cap="none" spc="100" baseline="0">
                <a:latin typeface="+mj-lt"/>
              </a:defRPr>
            </a:lvl3pPr>
            <a:lvl4pPr marL="685800" indent="0">
              <a:lnSpc>
                <a:spcPct val="110000"/>
              </a:lnSpc>
              <a:buNone/>
              <a:defRPr sz="2800" b="1" cap="none" spc="100" baseline="0">
                <a:latin typeface="+mj-lt"/>
              </a:defRPr>
            </a:lvl4pPr>
            <a:lvl5pPr marL="914400" indent="0">
              <a:lnSpc>
                <a:spcPct val="110000"/>
              </a:lnSpc>
              <a:buNone/>
              <a:defRPr sz="2400" b="1" cap="none" spc="100" baseline="0">
                <a:latin typeface="+mj-lt"/>
              </a:defRPr>
            </a:lvl5pPr>
          </a:lstStyle>
          <a:p>
            <a:pPr lvl="0"/>
            <a:r>
              <a:rPr lang="en-US"/>
              <a:t>Click to edit statement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4D5DB-B0AB-4B30-B4E2-CD0D5A147634}" type="datetime2">
              <a:rPr lang="en-US" smtClean="0"/>
              <a:t>Sunday, February 1, 2026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77667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6C6A6A9-A341-BF9D-FA80-3868D42AC72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59BFB5-5C25-0FCB-27C7-A478767CACAC}"/>
              </a:ext>
            </a:extLst>
          </p:cNvPr>
          <p:cNvSpPr/>
          <p:nvPr/>
        </p:nvSpPr>
        <p:spPr>
          <a:xfrm>
            <a:off x="1009651" y="1028701"/>
            <a:ext cx="10172700" cy="480059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BB5F22C-2988-B6EC-AA0B-D03BCA1A0B45}"/>
              </a:ext>
            </a:extLst>
          </p:cNvPr>
          <p:cNvSpPr/>
          <p:nvPr/>
        </p:nvSpPr>
        <p:spPr>
          <a:xfrm rot="10800000" flipH="1">
            <a:off x="1009651" y="4853253"/>
            <a:ext cx="10172700" cy="976045"/>
          </a:xfrm>
          <a:prstGeom prst="rect">
            <a:avLst/>
          </a:prstGeom>
          <a:gradFill>
            <a:gsLst>
              <a:gs pos="0">
                <a:srgbClr val="FE4A00">
                  <a:alpha val="66667"/>
                </a:srgbClr>
              </a:gs>
              <a:gs pos="100000">
                <a:srgbClr val="9C2C97"/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509EC5E-5DB0-5907-06E8-B18F1AE29144}"/>
              </a:ext>
            </a:extLst>
          </p:cNvPr>
          <p:cNvSpPr/>
          <p:nvPr/>
        </p:nvSpPr>
        <p:spPr>
          <a:xfrm flipH="1">
            <a:off x="1009648" y="4853256"/>
            <a:ext cx="7105652" cy="976043"/>
          </a:xfrm>
          <a:prstGeom prst="rect">
            <a:avLst/>
          </a:prstGeom>
          <a:gradFill>
            <a:gsLst>
              <a:gs pos="0">
                <a:srgbClr val="FF6753">
                  <a:alpha val="0"/>
                </a:srgbClr>
              </a:gs>
              <a:gs pos="99000">
                <a:srgbClr val="D6002E">
                  <a:alpha val="44000"/>
                </a:srgb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11148C-8DD9-6154-C68C-8F67AD9658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99616" y="5020056"/>
            <a:ext cx="9198864" cy="649224"/>
          </a:xfrm>
        </p:spPr>
        <p:txBody>
          <a:bodyPr anchor="ctr">
            <a:normAutofit/>
          </a:bodyPr>
          <a:lstStyle>
            <a:lvl1pPr algn="ctr">
              <a:lnSpc>
                <a:spcPct val="120000"/>
              </a:lnSpc>
              <a:defRPr sz="1600" b="1" cap="all" spc="40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Quote Author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64F8300-91F9-3B16-1D97-7082381C6AB9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2020824" y="1737360"/>
            <a:ext cx="8156448" cy="2569464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10000"/>
              </a:lnSpc>
              <a:buNone/>
              <a:defRPr sz="3500">
                <a:latin typeface="+mj-lt"/>
              </a:defRPr>
            </a:lvl1pPr>
            <a:lvl2pPr marL="228600" indent="0" algn="ctr">
              <a:buNone/>
              <a:defRPr/>
            </a:lvl2pPr>
            <a:lvl3pPr marL="457200" indent="0" algn="ctr">
              <a:buNone/>
              <a:defRPr/>
            </a:lvl3pPr>
            <a:lvl4pPr marL="685800" indent="0" algn="ctr">
              <a:buNone/>
              <a:defRPr/>
            </a:lvl4pPr>
            <a:lvl5pPr marL="914400" indent="0" algn="ctr">
              <a:buNone/>
              <a:defRPr/>
            </a:lvl5pPr>
          </a:lstStyle>
          <a:p>
            <a:pPr lvl="0"/>
            <a:r>
              <a:rPr lang="en-US"/>
              <a:t>Click to edit Quote</a:t>
            </a:r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D18FECD6-59B2-0E39-163B-DB3FB28DD902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579EA1B-07C3-4F43-B7BA-72BA44EE9757}" type="datetime2">
              <a:rPr lang="en-US" smtClean="0"/>
              <a:t>Sunday, February 1, 2026</a:t>
            </a:fld>
            <a:endParaRPr lang="en-US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A98F5A93-8140-CBD8-D340-993817719AE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1EF16B6F-7839-1AC1-F1B6-E5DD5CB264B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14343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BF513F4-C880-287E-B00A-BD9B413CBEE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B08A6AB-C3A8-7501-6BC6-83CFA6C0F9A3}"/>
              </a:ext>
            </a:extLst>
          </p:cNvPr>
          <p:cNvSpPr/>
          <p:nvPr/>
        </p:nvSpPr>
        <p:spPr>
          <a:xfrm>
            <a:off x="1009651" y="1028698"/>
            <a:ext cx="10172706" cy="48006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73F9668-0C20-D45C-536B-66FBB7F30C45}"/>
              </a:ext>
            </a:extLst>
          </p:cNvPr>
          <p:cNvSpPr/>
          <p:nvPr/>
        </p:nvSpPr>
        <p:spPr>
          <a:xfrm flipH="1">
            <a:off x="1009649" y="1028699"/>
            <a:ext cx="10174534" cy="4800598"/>
          </a:xfrm>
          <a:prstGeom prst="rect">
            <a:avLst/>
          </a:prstGeom>
          <a:gradFill>
            <a:gsLst>
              <a:gs pos="9000">
                <a:srgbClr val="FF9265"/>
              </a:gs>
              <a:gs pos="95000">
                <a:srgbClr val="DA002F">
                  <a:alpha val="7900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C2C855-B15C-090B-5493-3D36B8A52654}"/>
              </a:ext>
            </a:extLst>
          </p:cNvPr>
          <p:cNvSpPr/>
          <p:nvPr/>
        </p:nvSpPr>
        <p:spPr>
          <a:xfrm rot="10800000" flipH="1">
            <a:off x="1005991" y="4421079"/>
            <a:ext cx="10176358" cy="1408215"/>
          </a:xfrm>
          <a:prstGeom prst="rect">
            <a:avLst/>
          </a:prstGeom>
          <a:gradFill>
            <a:gsLst>
              <a:gs pos="26000">
                <a:srgbClr val="BA0267">
                  <a:alpha val="0"/>
                </a:srgbClr>
              </a:gs>
              <a:gs pos="95000">
                <a:srgbClr val="9B3597">
                  <a:alpha val="62000"/>
                </a:srgb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981CB20-1010-8C73-0086-CAB904E4B99D}"/>
              </a:ext>
            </a:extLst>
          </p:cNvPr>
          <p:cNvSpPr/>
          <p:nvPr/>
        </p:nvSpPr>
        <p:spPr>
          <a:xfrm rot="5400000" flipH="1">
            <a:off x="3568444" y="-1531928"/>
            <a:ext cx="4800598" cy="9921854"/>
          </a:xfrm>
          <a:prstGeom prst="rect">
            <a:avLst/>
          </a:prstGeom>
          <a:gradFill>
            <a:gsLst>
              <a:gs pos="22000">
                <a:srgbClr val="A60296">
                  <a:alpha val="49000"/>
                </a:srgbClr>
              </a:gs>
              <a:gs pos="99000">
                <a:srgbClr val="DA002F">
                  <a:alpha val="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11148C-8DD9-6154-C68C-8F67AD9658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92224" y="4736592"/>
            <a:ext cx="8349303" cy="79552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120000"/>
              </a:lnSpc>
              <a:defRPr lang="en-US" sz="2200" cap="all" spc="400" baseline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Quote Author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64F8300-91F9-3B16-1D97-7082381C6AB9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655064" y="1481328"/>
            <a:ext cx="8001000" cy="2752344"/>
          </a:xfrm>
        </p:spPr>
        <p:txBody>
          <a:bodyPr vert="horz" lIns="91440" tIns="45720" rIns="91440" bIns="45720" rtlCol="0" anchor="ctr">
            <a:normAutofit/>
          </a:bodyPr>
          <a:lstStyle>
            <a:lvl1pPr marL="128016" indent="-137160">
              <a:lnSpc>
                <a:spcPct val="110000"/>
              </a:lnSpc>
              <a:buNone/>
              <a:defRPr lang="en-US" sz="320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Quote</a:t>
            </a:r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D18FECD6-59B2-0E39-163B-DB3FB28DD902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7C3807E-EE2A-4FC6-9EE1-019AAE762D48}" type="datetime2">
              <a:rPr lang="en-US" smtClean="0"/>
              <a:t>Sunday, February 1, 2026</a:t>
            </a:fld>
            <a:endParaRPr lang="en-US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A98F5A93-8140-CBD8-D340-993817719AE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1EF16B6F-7839-1AC1-F1B6-E5DD5CB264B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4060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Photo 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595EAD1-9200-DDD9-8F6D-AD5C90E1D94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2DD7BB-25B8-B7A3-8E13-EDE8E1090689}"/>
              </a:ext>
            </a:extLst>
          </p:cNvPr>
          <p:cNvSpPr/>
          <p:nvPr/>
        </p:nvSpPr>
        <p:spPr>
          <a:xfrm rot="10800000" flipH="1">
            <a:off x="0" y="0"/>
            <a:ext cx="6096000" cy="6868461"/>
          </a:xfrm>
          <a:prstGeom prst="rect">
            <a:avLst/>
          </a:prstGeom>
          <a:gradFill>
            <a:gsLst>
              <a:gs pos="0">
                <a:srgbClr val="FE4A00">
                  <a:alpha val="65882"/>
                </a:srgbClr>
              </a:gs>
              <a:gs pos="100000">
                <a:srgbClr val="A6025C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B6C05D2-D53F-950D-185E-08B200EEFEB9}"/>
              </a:ext>
            </a:extLst>
          </p:cNvPr>
          <p:cNvSpPr/>
          <p:nvPr/>
        </p:nvSpPr>
        <p:spPr>
          <a:xfrm rot="10800000" flipH="1">
            <a:off x="-18287" y="4582455"/>
            <a:ext cx="6114286" cy="2275539"/>
          </a:xfrm>
          <a:prstGeom prst="rect">
            <a:avLst/>
          </a:prstGeom>
          <a:gradFill>
            <a:gsLst>
              <a:gs pos="0">
                <a:srgbClr val="DA002F">
                  <a:alpha val="0"/>
                </a:srgbClr>
              </a:gs>
              <a:gs pos="99000">
                <a:srgbClr val="92248E">
                  <a:alpha val="26667"/>
                </a:srgb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C0AF5C2-3AA9-7510-308E-9D21678F7EFC}"/>
              </a:ext>
            </a:extLst>
          </p:cNvPr>
          <p:cNvSpPr/>
          <p:nvPr/>
        </p:nvSpPr>
        <p:spPr>
          <a:xfrm rot="5400000" flipH="1">
            <a:off x="-148955" y="532365"/>
            <a:ext cx="6878924" cy="5814190"/>
          </a:xfrm>
          <a:prstGeom prst="rect">
            <a:avLst/>
          </a:prstGeom>
          <a:gradFill>
            <a:gsLst>
              <a:gs pos="0">
                <a:srgbClr val="FE4A00">
                  <a:alpha val="0"/>
                </a:srgbClr>
              </a:gs>
              <a:gs pos="100000">
                <a:srgbClr val="A60296">
                  <a:alpha val="38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3D13448-08C3-4231-6CCA-F17E4C608199}"/>
              </a:ext>
            </a:extLst>
          </p:cNvPr>
          <p:cNvSpPr/>
          <p:nvPr/>
        </p:nvSpPr>
        <p:spPr>
          <a:xfrm rot="10800000">
            <a:off x="949046" y="1319084"/>
            <a:ext cx="4648799" cy="4648799"/>
          </a:xfrm>
          <a:prstGeom prst="ellipse">
            <a:avLst/>
          </a:prstGeom>
          <a:gradFill>
            <a:gsLst>
              <a:gs pos="31000">
                <a:srgbClr val="FF907A">
                  <a:alpha val="0"/>
                </a:srgbClr>
              </a:gs>
              <a:gs pos="85000">
                <a:srgbClr val="FFBCAF">
                  <a:alpha val="12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1520" y="941832"/>
            <a:ext cx="4626864" cy="3209544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US" sz="3600" cap="all" spc="700" baseline="0" dirty="0">
                <a:solidFill>
                  <a:schemeClr val="bg1"/>
                </a:solidFill>
              </a:defRPr>
            </a:lvl1pPr>
          </a:lstStyle>
          <a:p>
            <a:pPr lvl="0">
              <a:lnSpc>
                <a:spcPct val="110000"/>
              </a:lnSpc>
            </a:pPr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1520" y="4974336"/>
            <a:ext cx="4626864" cy="1453896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>
              <a:buNone/>
              <a:defRPr lang="en-US" cap="all" spc="400" baseline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31520" y="6455664"/>
            <a:ext cx="4096512" cy="365760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fld id="{F2D689D1-54B3-41D9-B112-32329B9B3CC6}" type="datetime2">
              <a:rPr lang="en-US" smtClean="0"/>
              <a:t>Sunday, February 1, 2026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09744" y="6455664"/>
            <a:ext cx="548640" cy="36576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60A6A082-894A-7F2D-AA57-EBD48EAFBD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092952" y="0"/>
            <a:ext cx="6099048" cy="6858000"/>
          </a:xfrm>
          <a:blipFill>
            <a:blip r:embed="rId2">
              <a:alphaModFix amt="70000"/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349985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69A9201-705F-55B6-3F46-D68411A32E2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E4BBA50-2898-3426-D749-CD2833395810}"/>
              </a:ext>
            </a:extLst>
          </p:cNvPr>
          <p:cNvSpPr/>
          <p:nvPr/>
        </p:nvSpPr>
        <p:spPr>
          <a:xfrm>
            <a:off x="1009651" y="1028701"/>
            <a:ext cx="10172700" cy="4800598"/>
          </a:xfrm>
          <a:prstGeom prst="rect">
            <a:avLst/>
          </a:prstGeom>
          <a:solidFill>
            <a:srgbClr val="FFFFFF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D6BEDF5-EA71-E3BD-29EA-A8A58B1227EE}"/>
              </a:ext>
            </a:extLst>
          </p:cNvPr>
          <p:cNvSpPr/>
          <p:nvPr/>
        </p:nvSpPr>
        <p:spPr>
          <a:xfrm flipH="1">
            <a:off x="8115303" y="1028698"/>
            <a:ext cx="3086100" cy="4800599"/>
          </a:xfrm>
          <a:prstGeom prst="rect">
            <a:avLst/>
          </a:prstGeom>
          <a:gradFill>
            <a:gsLst>
              <a:gs pos="0">
                <a:srgbClr val="FE4A00">
                  <a:alpha val="81000"/>
                </a:srgbClr>
              </a:gs>
              <a:gs pos="100000">
                <a:srgbClr val="9C2C97"/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ABA6F75-CEBF-CDAC-9F4B-3C794F813211}"/>
              </a:ext>
            </a:extLst>
          </p:cNvPr>
          <p:cNvSpPr/>
          <p:nvPr/>
        </p:nvSpPr>
        <p:spPr>
          <a:xfrm rot="10800000" flipH="1">
            <a:off x="8124832" y="1028696"/>
            <a:ext cx="3076572" cy="3584648"/>
          </a:xfrm>
          <a:prstGeom prst="rect">
            <a:avLst/>
          </a:prstGeom>
          <a:gradFill>
            <a:gsLst>
              <a:gs pos="0">
                <a:srgbClr val="FF6753">
                  <a:alpha val="0"/>
                </a:srgbClr>
              </a:gs>
              <a:gs pos="99000">
                <a:srgbClr val="D6002E">
                  <a:alpha val="44000"/>
                </a:srgb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11148C-8DD9-6154-C68C-8F67AD9658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31352" y="1792224"/>
            <a:ext cx="2322576" cy="3465576"/>
          </a:xfrm>
        </p:spPr>
        <p:txBody>
          <a:bodyPr anchor="ctr">
            <a:normAutofit/>
          </a:bodyPr>
          <a:lstStyle>
            <a:lvl1pPr algn="ctr">
              <a:lnSpc>
                <a:spcPct val="120000"/>
              </a:lnSpc>
              <a:defRPr sz="1600" b="0" cap="all" spc="40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Quote Author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64F8300-91F9-3B16-1D97-7082381C6AB9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737360" y="1399032"/>
            <a:ext cx="5751576" cy="4041648"/>
          </a:xfrm>
        </p:spPr>
        <p:txBody>
          <a:bodyPr vert="horz" lIns="91440" tIns="45720" rIns="91440" bIns="45720" rtlCol="0" anchor="ctr">
            <a:normAutofit/>
          </a:bodyPr>
          <a:lstStyle>
            <a:lvl1pPr marL="182880" indent="-182880">
              <a:lnSpc>
                <a:spcPct val="110000"/>
              </a:lnSpc>
              <a:spcBef>
                <a:spcPts val="0"/>
              </a:spcBef>
              <a:buNone/>
              <a:defRPr lang="en-US" sz="3400" b="1" dirty="0">
                <a:latin typeface="+mj-lt"/>
              </a:defRPr>
            </a:lvl1pPr>
          </a:lstStyle>
          <a:p>
            <a:pPr lvl="0"/>
            <a:r>
              <a:rPr lang="en-US"/>
              <a:t>Click to edit Quote</a:t>
            </a:r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D18FECD6-59B2-0E39-163B-DB3FB28DD902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93F7370-1EC1-45B2-A4ED-6E75D0D33CB2}" type="datetime2">
              <a:rPr lang="en-US" smtClean="0"/>
              <a:t>Sunday, February 1, 2026</a:t>
            </a:fld>
            <a:endParaRPr lang="en-US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A98F5A93-8140-CBD8-D340-993817719AE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1EF16B6F-7839-1AC1-F1B6-E5DD5CB264B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01988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1" y="294248"/>
            <a:ext cx="10844784" cy="95848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A7BFCD9-16A4-5745-7BB3-7836095FF16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31521" y="1563624"/>
            <a:ext cx="5074920" cy="457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30EDC57-7D17-D4C8-5C60-A44A480EA99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501384" y="1563624"/>
            <a:ext cx="5074920" cy="457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DB88F3-C7E5-4A3A-8622-BE18DF2C9CD0}" type="datetime2">
              <a:rPr lang="en-US" smtClean="0"/>
              <a:t>Sunday, February 1, 2026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94184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292608"/>
            <a:ext cx="10844784" cy="96012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1074" y="1380744"/>
            <a:ext cx="5074920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B5BB1DC-4DAA-D220-25A9-5752C158FD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31520" y="2020888"/>
            <a:ext cx="5074920" cy="411473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01384" y="1380744"/>
            <a:ext cx="5074920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AB67A04-5E8D-18C5-D47A-A5B5CFE568A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500622" y="2020888"/>
            <a:ext cx="5074920" cy="411473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58457-C0B1-48D7-AA49-8444851E001C}" type="datetime2">
              <a:rPr lang="en-US" smtClean="0"/>
              <a:t>Sunday, February 1, 2026</a:t>
            </a:fld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23176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292608"/>
            <a:ext cx="9985248" cy="96012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25F8A-070F-4C2E-8BEF-7769438DDE34}" type="datetime2">
              <a:rPr lang="en-US" smtClean="0"/>
              <a:t>Sunday, February 1, 2026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57359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FA0DE-C1EF-4C95-BCFB-EDA7D552732F}" type="datetime2">
              <a:rPr lang="en-US" smtClean="0"/>
              <a:t>Sunday, February 1, 2026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89064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553616"/>
            <a:ext cx="3595634" cy="1757505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31520" y="2311121"/>
            <a:ext cx="3309608" cy="3993263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6995" y="553616"/>
            <a:ext cx="6439309" cy="5752566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A9131-97A4-4253-BF80-685917177C53}" type="datetime2">
              <a:rPr lang="en-US" smtClean="0"/>
              <a:t>Sunday, February 1, 2026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65892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557784"/>
            <a:ext cx="3713996" cy="2212313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31520" y="2826137"/>
            <a:ext cx="3310128" cy="3153877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6E5A5D34-8853-9D0F-8F1B-90E5CC5A7D5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421313" y="603504"/>
            <a:ext cx="6154737" cy="5376510"/>
          </a:xfrm>
          <a:blipFill>
            <a:blip r:embed="rId2">
              <a:alphaModFix amt="70000"/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EAB38C-EAAD-4752-A6B6-9F33A31C7FA1}" type="datetime2">
              <a:rPr lang="en-US" smtClean="0"/>
              <a:t>Sunday, February 1, 2026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72516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Rectangle 2">
            <a:extLst>
              <a:ext uri="{FF2B5EF4-FFF2-40B4-BE49-F238E27FC236}">
                <a16:creationId xmlns:a16="http://schemas.microsoft.com/office/drawing/2014/main" id="{80E46A2F-19F0-DFCD-9CE3-04C79F793D8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51DC8D0-ECB3-9C81-4ADA-D2C30B00B146}"/>
              </a:ext>
            </a:extLst>
          </p:cNvPr>
          <p:cNvSpPr/>
          <p:nvPr/>
        </p:nvSpPr>
        <p:spPr>
          <a:xfrm>
            <a:off x="-6" y="1"/>
            <a:ext cx="12192006" cy="3200400"/>
          </a:xfrm>
          <a:prstGeom prst="rect">
            <a:avLst/>
          </a:prstGeom>
          <a:gradFill>
            <a:gsLst>
              <a:gs pos="8000">
                <a:srgbClr val="D861D4"/>
              </a:gs>
              <a:gs pos="100000">
                <a:srgbClr val="DA002F">
                  <a:alpha val="77647"/>
                </a:srgb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2A9673D-65B2-D6C4-C53F-8652E7E8A8A2}"/>
              </a:ext>
            </a:extLst>
          </p:cNvPr>
          <p:cNvSpPr/>
          <p:nvPr/>
        </p:nvSpPr>
        <p:spPr>
          <a:xfrm rot="16200000">
            <a:off x="4495799" y="-4495803"/>
            <a:ext cx="3200402" cy="12192003"/>
          </a:xfrm>
          <a:prstGeom prst="rect">
            <a:avLst/>
          </a:prstGeom>
          <a:gradFill>
            <a:gsLst>
              <a:gs pos="0">
                <a:srgbClr val="FE4A00">
                  <a:alpha val="49804"/>
                </a:srgbClr>
              </a:gs>
              <a:gs pos="99000">
                <a:srgbClr val="92248E">
                  <a:alpha val="62353"/>
                </a:srgb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32E07E3-56CC-285D-C461-695C95F6ECD4}"/>
              </a:ext>
            </a:extLst>
          </p:cNvPr>
          <p:cNvSpPr/>
          <p:nvPr/>
        </p:nvSpPr>
        <p:spPr>
          <a:xfrm rot="10800000">
            <a:off x="8115300" y="-1"/>
            <a:ext cx="4076700" cy="3200400"/>
          </a:xfrm>
          <a:prstGeom prst="rect">
            <a:avLst/>
          </a:prstGeom>
          <a:gradFill>
            <a:gsLst>
              <a:gs pos="0">
                <a:srgbClr val="DA002F">
                  <a:alpha val="12941"/>
                </a:srgbClr>
              </a:gs>
              <a:gs pos="84000">
                <a:srgbClr val="FF907A">
                  <a:alpha val="20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F013C450-5422-C684-DC49-499D1A1B957B}"/>
              </a:ext>
            </a:extLst>
          </p:cNvPr>
          <p:cNvSpPr/>
          <p:nvPr/>
        </p:nvSpPr>
        <p:spPr>
          <a:xfrm rot="12508972">
            <a:off x="5601200" y="-1241452"/>
            <a:ext cx="4600694" cy="3518859"/>
          </a:xfrm>
          <a:custGeom>
            <a:avLst/>
            <a:gdLst>
              <a:gd name="connsiteX0" fmla="*/ 4600694 w 4600694"/>
              <a:gd name="connsiteY0" fmla="*/ 1140993 h 3518859"/>
              <a:gd name="connsiteX1" fmla="*/ 218087 w 4600694"/>
              <a:gd name="connsiteY1" fmla="*/ 3518859 h 3518859"/>
              <a:gd name="connsiteX2" fmla="*/ 141518 w 4600694"/>
              <a:gd name="connsiteY2" fmla="*/ 3334617 h 3518859"/>
              <a:gd name="connsiteX3" fmla="*/ 0 w 4600694"/>
              <a:gd name="connsiteY3" fmla="*/ 2502877 h 3518859"/>
              <a:gd name="connsiteX4" fmla="*/ 2502877 w 4600694"/>
              <a:gd name="connsiteY4" fmla="*/ 0 h 3518859"/>
              <a:gd name="connsiteX5" fmla="*/ 4526396 w 4600694"/>
              <a:gd name="connsiteY5" fmla="*/ 1029569 h 3518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00694" h="3518859">
                <a:moveTo>
                  <a:pt x="4600694" y="1140993"/>
                </a:moveTo>
                <a:lnTo>
                  <a:pt x="218087" y="3518859"/>
                </a:lnTo>
                <a:lnTo>
                  <a:pt x="141518" y="3334617"/>
                </a:lnTo>
                <a:cubicBezTo>
                  <a:pt x="49860" y="3074390"/>
                  <a:pt x="0" y="2794456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3334417" y="0"/>
                  <a:pt x="4071245" y="405511"/>
                  <a:pt x="4526396" y="1029569"/>
                </a:cubicBezTo>
                <a:close/>
              </a:path>
            </a:pathLst>
          </a:custGeom>
          <a:gradFill>
            <a:gsLst>
              <a:gs pos="31000">
                <a:srgbClr val="FF907A">
                  <a:alpha val="0"/>
                </a:srgbClr>
              </a:gs>
              <a:gs pos="85000">
                <a:srgbClr val="FFBCAF">
                  <a:alpha val="23000"/>
                </a:srgb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1179576"/>
            <a:ext cx="10881360" cy="1728216"/>
          </a:xfrm>
        </p:spPr>
        <p:txBody>
          <a:bodyPr anchor="b">
            <a:norm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7E1FCC9-2D1D-9C6B-8C9A-E3D0A77DBEF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31520" y="3657600"/>
            <a:ext cx="10881360" cy="274320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70D6DD4-D4A4-4FD2-90EE-29743B49734D}" type="datetime2">
              <a:rPr lang="en-US" smtClean="0"/>
              <a:t>Sunday, February 1, 2026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3487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3875154-47EA-9315-F160-02DA5541D65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617130E-6216-789E-BE08-6D1E3E75622B}"/>
              </a:ext>
            </a:extLst>
          </p:cNvPr>
          <p:cNvSpPr/>
          <p:nvPr/>
        </p:nvSpPr>
        <p:spPr>
          <a:xfrm>
            <a:off x="-6" y="1"/>
            <a:ext cx="12192006" cy="3200400"/>
          </a:xfrm>
          <a:prstGeom prst="rect">
            <a:avLst/>
          </a:prstGeom>
          <a:gradFill>
            <a:gsLst>
              <a:gs pos="8000">
                <a:srgbClr val="D861D4"/>
              </a:gs>
              <a:gs pos="100000">
                <a:srgbClr val="DA002F">
                  <a:alpha val="77647"/>
                </a:srgb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7499983-7B9C-7C3D-25C2-1715A4226DE4}"/>
              </a:ext>
            </a:extLst>
          </p:cNvPr>
          <p:cNvSpPr/>
          <p:nvPr/>
        </p:nvSpPr>
        <p:spPr>
          <a:xfrm rot="16200000">
            <a:off x="4495799" y="-4495803"/>
            <a:ext cx="3200402" cy="12192003"/>
          </a:xfrm>
          <a:prstGeom prst="rect">
            <a:avLst/>
          </a:prstGeom>
          <a:gradFill>
            <a:gsLst>
              <a:gs pos="0">
                <a:srgbClr val="FE4A00">
                  <a:alpha val="49804"/>
                </a:srgbClr>
              </a:gs>
              <a:gs pos="99000">
                <a:srgbClr val="92248E">
                  <a:alpha val="62353"/>
                </a:srgb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0492B90-6109-F01B-1ABB-6BED7A1F1389}"/>
              </a:ext>
            </a:extLst>
          </p:cNvPr>
          <p:cNvSpPr/>
          <p:nvPr/>
        </p:nvSpPr>
        <p:spPr>
          <a:xfrm rot="10800000">
            <a:off x="8115300" y="-5"/>
            <a:ext cx="4076700" cy="3200404"/>
          </a:xfrm>
          <a:prstGeom prst="rect">
            <a:avLst/>
          </a:prstGeom>
          <a:gradFill>
            <a:gsLst>
              <a:gs pos="0">
                <a:srgbClr val="DA002F">
                  <a:alpha val="12941"/>
                </a:srgbClr>
              </a:gs>
              <a:gs pos="84000">
                <a:srgbClr val="FF907A">
                  <a:alpha val="20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8F1BDFB-261A-F796-17BC-584DAB2E77B1}"/>
              </a:ext>
            </a:extLst>
          </p:cNvPr>
          <p:cNvSpPr/>
          <p:nvPr/>
        </p:nvSpPr>
        <p:spPr>
          <a:xfrm rot="12508972">
            <a:off x="5601200" y="-1241452"/>
            <a:ext cx="4600694" cy="3518859"/>
          </a:xfrm>
          <a:custGeom>
            <a:avLst/>
            <a:gdLst>
              <a:gd name="connsiteX0" fmla="*/ 4600694 w 4600694"/>
              <a:gd name="connsiteY0" fmla="*/ 1140993 h 3518859"/>
              <a:gd name="connsiteX1" fmla="*/ 218087 w 4600694"/>
              <a:gd name="connsiteY1" fmla="*/ 3518859 h 3518859"/>
              <a:gd name="connsiteX2" fmla="*/ 141518 w 4600694"/>
              <a:gd name="connsiteY2" fmla="*/ 3334617 h 3518859"/>
              <a:gd name="connsiteX3" fmla="*/ 0 w 4600694"/>
              <a:gd name="connsiteY3" fmla="*/ 2502877 h 3518859"/>
              <a:gd name="connsiteX4" fmla="*/ 2502877 w 4600694"/>
              <a:gd name="connsiteY4" fmla="*/ 0 h 3518859"/>
              <a:gd name="connsiteX5" fmla="*/ 4526396 w 4600694"/>
              <a:gd name="connsiteY5" fmla="*/ 1029569 h 3518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00694" h="3518859">
                <a:moveTo>
                  <a:pt x="4600694" y="1140993"/>
                </a:moveTo>
                <a:lnTo>
                  <a:pt x="218087" y="3518859"/>
                </a:lnTo>
                <a:lnTo>
                  <a:pt x="141518" y="3334617"/>
                </a:lnTo>
                <a:cubicBezTo>
                  <a:pt x="49860" y="3074390"/>
                  <a:pt x="0" y="2794456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3334417" y="0"/>
                  <a:pt x="4071245" y="405511"/>
                  <a:pt x="4526396" y="1029569"/>
                </a:cubicBezTo>
                <a:close/>
              </a:path>
            </a:pathLst>
          </a:custGeom>
          <a:gradFill>
            <a:gsLst>
              <a:gs pos="31000">
                <a:srgbClr val="FF907A">
                  <a:alpha val="0"/>
                </a:srgbClr>
              </a:gs>
              <a:gs pos="85000">
                <a:srgbClr val="FFBCAF">
                  <a:alpha val="23000"/>
                </a:srgb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1179576"/>
            <a:ext cx="9994392" cy="1728216"/>
          </a:xfrm>
        </p:spPr>
        <p:txBody>
          <a:bodyPr anchor="b">
            <a:norm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53FFEDA-E57B-DF13-2394-A1514E15F85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31520" y="3931920"/>
            <a:ext cx="9994392" cy="1806728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2400" dirty="0"/>
            </a:lvl1pPr>
            <a:lvl2pPr marL="228600" indent="0">
              <a:buNone/>
              <a:defRPr lang="en-US" sz="2000" dirty="0"/>
            </a:lvl2pPr>
            <a:lvl3pPr marL="457200" indent="0">
              <a:buNone/>
              <a:defRPr lang="en-US" sz="1800" dirty="0"/>
            </a:lvl3pPr>
            <a:lvl4pPr marL="685800" indent="0">
              <a:buNone/>
              <a:defRPr lang="en-US" sz="1600" dirty="0"/>
            </a:lvl4pPr>
            <a:lvl5pPr marL="914400" indent="0">
              <a:buNone/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7812B7D-2375-41E3-8CF6-637C0157FD6F}" type="datetime2">
              <a:rPr lang="en-US" smtClean="0"/>
              <a:t>Sunday, February 1, 2026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4814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Photo 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C58E3E8-0931-8EEE-FF77-1C25EBBE79A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3CE0C29-D9B0-E434-079F-9F0C40DF20EC}"/>
              </a:ext>
            </a:extLst>
          </p:cNvPr>
          <p:cNvSpPr/>
          <p:nvPr/>
        </p:nvSpPr>
        <p:spPr>
          <a:xfrm rot="5400000" flipH="1">
            <a:off x="-1399562" y="1399556"/>
            <a:ext cx="6875820" cy="4076703"/>
          </a:xfrm>
          <a:prstGeom prst="rect">
            <a:avLst/>
          </a:prstGeom>
          <a:gradFill>
            <a:gsLst>
              <a:gs pos="11000">
                <a:srgbClr val="92248E"/>
              </a:gs>
              <a:gs pos="100000">
                <a:srgbClr val="FF411C">
                  <a:alpha val="85000"/>
                </a:srgb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F9F604E-FEFA-3809-8244-5B72EE7BB044}"/>
              </a:ext>
            </a:extLst>
          </p:cNvPr>
          <p:cNvSpPr/>
          <p:nvPr/>
        </p:nvSpPr>
        <p:spPr>
          <a:xfrm rot="16200000">
            <a:off x="890124" y="3681875"/>
            <a:ext cx="2296453" cy="4076701"/>
          </a:xfrm>
          <a:prstGeom prst="rect">
            <a:avLst/>
          </a:prstGeom>
          <a:gradFill>
            <a:gsLst>
              <a:gs pos="0">
                <a:srgbClr val="DA002F">
                  <a:alpha val="55000"/>
                </a:srgbClr>
              </a:gs>
              <a:gs pos="100000">
                <a:srgbClr val="FF907A">
                  <a:alpha val="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0D18E261-930C-6A44-A568-9DD2A88D3526}"/>
              </a:ext>
            </a:extLst>
          </p:cNvPr>
          <p:cNvSpPr/>
          <p:nvPr/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rgbClr val="FFDBCC">
                  <a:alpha val="0"/>
                </a:srgbClr>
              </a:gs>
              <a:gs pos="100000">
                <a:srgbClr val="FF907A">
                  <a:alpha val="30000"/>
                </a:srgb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2648" y="850392"/>
            <a:ext cx="2935224" cy="3035808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cap="all" spc="700" baseline="0">
                <a:solidFill>
                  <a:schemeClr val="bg1"/>
                </a:solidFill>
              </a:defRPr>
            </a:lvl1pPr>
          </a:lstStyle>
          <a:p>
            <a:pPr lvl="0">
              <a:lnSpc>
                <a:spcPct val="110000"/>
              </a:lnSpc>
            </a:pPr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2648" y="5001768"/>
            <a:ext cx="2926080" cy="1490472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>
              <a:buNone/>
              <a:defRPr lang="en-US" sz="1600" cap="all" spc="40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subtitle style</a:t>
            </a:r>
          </a:p>
        </p:txBody>
      </p: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EEDD729C-2F42-9729-3280-C90669970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036F8F79-3CDB-6415-DDB2-2D674522D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2004" y="6455664"/>
            <a:ext cx="548640" cy="36576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7911B295-8CBE-7949-8048-EBF41461928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12648" y="6455664"/>
            <a:ext cx="3227832" cy="365760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fld id="{E144AFCF-5D00-4E8A-BE78-0A3382672AA6}" type="datetime2">
              <a:rPr lang="en-US" smtClean="0"/>
              <a:t>Sunday, February 1, 2026</a:t>
            </a:fld>
            <a:endParaRPr lang="en-US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B889FC6C-F243-CA40-35F8-13153EA5EBE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076700" y="0"/>
            <a:ext cx="8115300" cy="6868452"/>
          </a:xfrm>
          <a:blipFill>
            <a:blip r:embed="rId2">
              <a:alphaModFix amt="70000"/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805827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50FE7F8B-D1C1-6301-75A5-2EC4374F9AF1}"/>
              </a:ext>
            </a:extLst>
          </p:cNvPr>
          <p:cNvSpPr/>
          <p:nvPr/>
        </p:nvSpPr>
        <p:spPr>
          <a:xfrm flipH="1" flipV="1">
            <a:off x="-14449" y="0"/>
            <a:ext cx="12224736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1D8467A-A1B6-E7E6-CAD4-E63E0FE2CCCB}"/>
              </a:ext>
            </a:extLst>
          </p:cNvPr>
          <p:cNvSpPr/>
          <p:nvPr/>
        </p:nvSpPr>
        <p:spPr>
          <a:xfrm flipV="1">
            <a:off x="-7227" y="-5046"/>
            <a:ext cx="12217513" cy="6865568"/>
          </a:xfrm>
          <a:prstGeom prst="rect">
            <a:avLst/>
          </a:prstGeom>
          <a:gradFill>
            <a:gsLst>
              <a:gs pos="0">
                <a:srgbClr val="FF411C">
                  <a:alpha val="66000"/>
                </a:srgbClr>
              </a:gs>
              <a:gs pos="99000">
                <a:srgbClr val="962077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A9C06E7-BC9C-2F5F-5DD1-D04EB713C63D}"/>
              </a:ext>
            </a:extLst>
          </p:cNvPr>
          <p:cNvSpPr/>
          <p:nvPr/>
        </p:nvSpPr>
        <p:spPr>
          <a:xfrm rot="10800000" flipH="1" flipV="1">
            <a:off x="-25514" y="-5045"/>
            <a:ext cx="12217514" cy="6865568"/>
          </a:xfrm>
          <a:prstGeom prst="rect">
            <a:avLst/>
          </a:prstGeom>
          <a:gradFill>
            <a:gsLst>
              <a:gs pos="0">
                <a:srgbClr val="FA0036">
                  <a:alpha val="4000"/>
                </a:srgbClr>
              </a:gs>
              <a:gs pos="99000">
                <a:schemeClr val="accent2">
                  <a:alpha val="98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85261F8-8CD8-F2E0-C386-BE6A16D95BFC}"/>
              </a:ext>
            </a:extLst>
          </p:cNvPr>
          <p:cNvSpPr/>
          <p:nvPr/>
        </p:nvSpPr>
        <p:spPr>
          <a:xfrm rot="16200000" flipH="1" flipV="1">
            <a:off x="3802775" y="-3817222"/>
            <a:ext cx="4571999" cy="12206450"/>
          </a:xfrm>
          <a:prstGeom prst="rect">
            <a:avLst/>
          </a:prstGeom>
          <a:gradFill>
            <a:gsLst>
              <a:gs pos="0">
                <a:srgbClr val="D861D4">
                  <a:alpha val="0"/>
                </a:srgbClr>
              </a:gs>
              <a:gs pos="100000">
                <a:srgbClr val="FF7037">
                  <a:alpha val="66000"/>
                </a:srgb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3D4A82C-6849-A88D-6D57-833E9A7481B9}"/>
              </a:ext>
            </a:extLst>
          </p:cNvPr>
          <p:cNvSpPr/>
          <p:nvPr/>
        </p:nvSpPr>
        <p:spPr>
          <a:xfrm rot="13168948" flipH="1" flipV="1">
            <a:off x="1027160" y="609473"/>
            <a:ext cx="5005754" cy="5005754"/>
          </a:xfrm>
          <a:prstGeom prst="ellipse">
            <a:avLst/>
          </a:prstGeom>
          <a:gradFill>
            <a:gsLst>
              <a:gs pos="31000">
                <a:srgbClr val="FF907A">
                  <a:alpha val="0"/>
                </a:srgbClr>
              </a:gs>
              <a:gs pos="85000">
                <a:srgbClr val="FFBCAF">
                  <a:alpha val="20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D55CA38-7F60-D664-4EC0-C54B60C02BCF}"/>
              </a:ext>
            </a:extLst>
          </p:cNvPr>
          <p:cNvSpPr/>
          <p:nvPr/>
        </p:nvSpPr>
        <p:spPr>
          <a:xfrm rot="5400000" flipV="1">
            <a:off x="-1913484" y="1896512"/>
            <a:ext cx="6860522" cy="3062447"/>
          </a:xfrm>
          <a:prstGeom prst="rect">
            <a:avLst/>
          </a:prstGeom>
          <a:gradFill>
            <a:gsLst>
              <a:gs pos="0">
                <a:srgbClr val="FA0036">
                  <a:alpha val="62000"/>
                </a:srgbClr>
              </a:gs>
              <a:gs pos="77000">
                <a:srgbClr val="FF907A">
                  <a:alpha val="16000"/>
                </a:srgb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57016" y="987552"/>
            <a:ext cx="7644384" cy="2944368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US" sz="5400" cap="all" spc="700" baseline="0">
                <a:solidFill>
                  <a:schemeClr val="bg1"/>
                </a:solidFill>
              </a:defRPr>
            </a:lvl1pPr>
          </a:lstStyle>
          <a:p>
            <a:pPr lvl="0">
              <a:lnSpc>
                <a:spcPct val="110000"/>
              </a:lnSpc>
            </a:pPr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38728" y="5294376"/>
            <a:ext cx="7644384" cy="1078992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>
              <a:buNone/>
              <a:defRPr lang="en-US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3DE8AB4-3D9C-4366-A8D9-9A4F01D11121}" type="datetime2">
              <a:rPr lang="en-US" smtClean="0"/>
              <a:t>Sunday, February 1, 2026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6706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" name="Rectangle 3">
            <a:extLst>
              <a:ext uri="{FF2B5EF4-FFF2-40B4-BE49-F238E27FC236}">
                <a16:creationId xmlns:a16="http://schemas.microsoft.com/office/drawing/2014/main" id="{344B8E2B-A9B5-DCE0-5C06-E99F762397C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8C38FEA-146D-53B3-36B0-5CBD8040636E}"/>
              </a:ext>
            </a:extLst>
          </p:cNvPr>
          <p:cNvSpPr/>
          <p:nvPr/>
        </p:nvSpPr>
        <p:spPr>
          <a:xfrm flipH="1">
            <a:off x="9143995" y="0"/>
            <a:ext cx="3076356" cy="6858000"/>
          </a:xfrm>
          <a:prstGeom prst="rect">
            <a:avLst/>
          </a:prstGeom>
          <a:gradFill>
            <a:gsLst>
              <a:gs pos="0">
                <a:srgbClr val="FF907A"/>
              </a:gs>
              <a:gs pos="100000">
                <a:srgbClr val="DA002F">
                  <a:alpha val="85882"/>
                </a:srgb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84D35E-A520-CA7A-97CB-6D815AB4CC5D}"/>
              </a:ext>
            </a:extLst>
          </p:cNvPr>
          <p:cNvSpPr/>
          <p:nvPr/>
        </p:nvSpPr>
        <p:spPr>
          <a:xfrm flipH="1">
            <a:off x="9143990" y="-1"/>
            <a:ext cx="3076355" cy="4572001"/>
          </a:xfrm>
          <a:prstGeom prst="rect">
            <a:avLst/>
          </a:prstGeom>
          <a:gradFill>
            <a:gsLst>
              <a:gs pos="26000">
                <a:srgbClr val="FE4A00">
                  <a:alpha val="0"/>
                </a:srgbClr>
              </a:gs>
              <a:gs pos="100000">
                <a:srgbClr val="DA002F">
                  <a:alpha val="65000"/>
                </a:srgb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85E890B-58C1-DD36-E90B-FFF0BE0CB5CB}"/>
              </a:ext>
            </a:extLst>
          </p:cNvPr>
          <p:cNvSpPr/>
          <p:nvPr/>
        </p:nvSpPr>
        <p:spPr>
          <a:xfrm rot="5400000" flipH="1">
            <a:off x="7253161" y="1890822"/>
            <a:ext cx="6858001" cy="3076355"/>
          </a:xfrm>
          <a:prstGeom prst="rect">
            <a:avLst/>
          </a:prstGeom>
          <a:gradFill>
            <a:gsLst>
              <a:gs pos="2000">
                <a:srgbClr val="9B3597"/>
              </a:gs>
              <a:gs pos="60000">
                <a:srgbClr val="D861D4">
                  <a:alpha val="0"/>
                </a:srgb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BCD52CC-E8F2-3220-AE19-8A482DD1F236}"/>
              </a:ext>
            </a:extLst>
          </p:cNvPr>
          <p:cNvSpPr/>
          <p:nvPr/>
        </p:nvSpPr>
        <p:spPr>
          <a:xfrm rot="12508972">
            <a:off x="7949750" y="1673989"/>
            <a:ext cx="3201591" cy="4397456"/>
          </a:xfrm>
          <a:custGeom>
            <a:avLst/>
            <a:gdLst>
              <a:gd name="connsiteX0" fmla="*/ 3201591 w 3201591"/>
              <a:gd name="connsiteY0" fmla="*/ 4296647 h 4397456"/>
              <a:gd name="connsiteX1" fmla="*/ 3007294 w 3201591"/>
              <a:gd name="connsiteY1" fmla="*/ 4346606 h 4397456"/>
              <a:gd name="connsiteX2" fmla="*/ 2502877 w 3201591"/>
              <a:gd name="connsiteY2" fmla="*/ 4397456 h 4397456"/>
              <a:gd name="connsiteX3" fmla="*/ 0 w 3201591"/>
              <a:gd name="connsiteY3" fmla="*/ 1894579 h 4397456"/>
              <a:gd name="connsiteX4" fmla="*/ 733076 w 3201591"/>
              <a:gd name="connsiteY4" fmla="*/ 124777 h 4397456"/>
              <a:gd name="connsiteX5" fmla="*/ 870365 w 3201591"/>
              <a:gd name="connsiteY5" fmla="*/ 0 h 4397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01591" h="4397456">
                <a:moveTo>
                  <a:pt x="3201591" y="4296647"/>
                </a:moveTo>
                <a:lnTo>
                  <a:pt x="3007294" y="4346606"/>
                </a:lnTo>
                <a:cubicBezTo>
                  <a:pt x="2844362" y="4379947"/>
                  <a:pt x="2675664" y="4397456"/>
                  <a:pt x="2502877" y="4397456"/>
                </a:cubicBezTo>
                <a:cubicBezTo>
                  <a:pt x="1120576" y="4397456"/>
                  <a:pt x="0" y="3276880"/>
                  <a:pt x="0" y="1894579"/>
                </a:cubicBezTo>
                <a:cubicBezTo>
                  <a:pt x="0" y="1203428"/>
                  <a:pt x="280144" y="577709"/>
                  <a:pt x="733076" y="124777"/>
                </a:cubicBezTo>
                <a:lnTo>
                  <a:pt x="870365" y="0"/>
                </a:lnTo>
                <a:close/>
              </a:path>
            </a:pathLst>
          </a:custGeom>
          <a:gradFill>
            <a:gsLst>
              <a:gs pos="31000">
                <a:srgbClr val="FF907A">
                  <a:alpha val="0"/>
                </a:srgbClr>
              </a:gs>
              <a:gs pos="85000">
                <a:srgbClr val="FFBCAF">
                  <a:alpha val="10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1520" y="612648"/>
            <a:ext cx="7004304" cy="3557016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4800" cap="all" spc="550" baseline="0"/>
            </a:lvl1pPr>
          </a:lstStyle>
          <a:p>
            <a:pPr lvl="0">
              <a:lnSpc>
                <a:spcPct val="110000"/>
              </a:lnSpc>
            </a:pPr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1520" y="4965192"/>
            <a:ext cx="6391656" cy="1490472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>
              <a:buNone/>
              <a:defRPr lang="en-US" cap="all" spc="400" baseline="0">
                <a:latin typeface="+mj-lt"/>
              </a:defRPr>
            </a:lvl1pPr>
          </a:lstStyle>
          <a:p>
            <a:pPr lvl="0"/>
            <a:r>
              <a:rPr lang="en-US"/>
              <a:t>Click to edit Master subtitle style</a:t>
            </a:r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FED2F463-51E0-AB87-A5B5-6942461AD5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30796B80-FA43-2B89-5F9F-72443F8E5C6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954909" y="6455664"/>
            <a:ext cx="3472868" cy="36576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259F214-985C-4E7A-8724-986944FA2171}" type="datetime2">
              <a:rPr lang="en-US" smtClean="0"/>
              <a:t>Sunday, February 1, 2026</a:t>
            </a:fld>
            <a:endParaRPr lang="en-US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FC1096F3-B460-B6B3-0D52-AEFDD7F69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09489" y="6455664"/>
            <a:ext cx="548640" cy="36576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1360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7F7CFA0-C3A1-5564-DD4B-90674874B0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4E2F783-0ED7-1F0B-219A-198549E350DD}"/>
              </a:ext>
            </a:extLst>
          </p:cNvPr>
          <p:cNvSpPr/>
          <p:nvPr/>
        </p:nvSpPr>
        <p:spPr>
          <a:xfrm>
            <a:off x="-6" y="-25866"/>
            <a:ext cx="12192005" cy="4589428"/>
          </a:xfrm>
          <a:prstGeom prst="rect">
            <a:avLst/>
          </a:prstGeom>
          <a:gradFill>
            <a:gsLst>
              <a:gs pos="8000">
                <a:srgbClr val="D861D4"/>
              </a:gs>
              <a:gs pos="100000">
                <a:srgbClr val="DA002F">
                  <a:alpha val="85000"/>
                </a:srgb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2F09062-D41B-0E2E-C1C0-F27562ED9597}"/>
              </a:ext>
            </a:extLst>
          </p:cNvPr>
          <p:cNvSpPr/>
          <p:nvPr/>
        </p:nvSpPr>
        <p:spPr>
          <a:xfrm rot="16200000">
            <a:off x="3805950" y="-3822495"/>
            <a:ext cx="4580101" cy="12191999"/>
          </a:xfrm>
          <a:prstGeom prst="rect">
            <a:avLst/>
          </a:prstGeom>
          <a:gradFill>
            <a:gsLst>
              <a:gs pos="0">
                <a:srgbClr val="FE4A00">
                  <a:alpha val="50000"/>
                </a:srgbClr>
              </a:gs>
              <a:gs pos="99000">
                <a:srgbClr val="A3299D"/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BA6D366-64E2-13D3-2734-861E811E1F1A}"/>
              </a:ext>
            </a:extLst>
          </p:cNvPr>
          <p:cNvSpPr/>
          <p:nvPr/>
        </p:nvSpPr>
        <p:spPr>
          <a:xfrm rot="10800000">
            <a:off x="8150806" y="-25872"/>
            <a:ext cx="4041192" cy="4589427"/>
          </a:xfrm>
          <a:prstGeom prst="rect">
            <a:avLst/>
          </a:prstGeom>
          <a:gradFill>
            <a:gsLst>
              <a:gs pos="0">
                <a:srgbClr val="DA002F">
                  <a:alpha val="0"/>
                </a:srgbClr>
              </a:gs>
              <a:gs pos="84000">
                <a:srgbClr val="FF907A">
                  <a:alpha val="32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E5B9BA8-AE27-B639-DB51-7E498FA9422B}"/>
              </a:ext>
            </a:extLst>
          </p:cNvPr>
          <p:cNvSpPr/>
          <p:nvPr/>
        </p:nvSpPr>
        <p:spPr>
          <a:xfrm rot="12508972">
            <a:off x="5485611" y="-1118641"/>
            <a:ext cx="4990147" cy="4439131"/>
          </a:xfrm>
          <a:custGeom>
            <a:avLst/>
            <a:gdLst>
              <a:gd name="connsiteX0" fmla="*/ 4990147 w 4990147"/>
              <a:gd name="connsiteY0" fmla="*/ 2229378 h 4439131"/>
              <a:gd name="connsiteX1" fmla="*/ 917384 w 4990147"/>
              <a:gd name="connsiteY1" fmla="*/ 4439131 h 4439131"/>
              <a:gd name="connsiteX2" fmla="*/ 910814 w 4990147"/>
              <a:gd name="connsiteY2" fmla="*/ 4434219 h 4439131"/>
              <a:gd name="connsiteX3" fmla="*/ 0 w 4990147"/>
              <a:gd name="connsiteY3" fmla="*/ 2502877 h 4439131"/>
              <a:gd name="connsiteX4" fmla="*/ 2502877 w 4990147"/>
              <a:gd name="connsiteY4" fmla="*/ 0 h 4439131"/>
              <a:gd name="connsiteX5" fmla="*/ 4954904 w 4990147"/>
              <a:gd name="connsiteY5" fmla="*/ 1998460 h 443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90147" h="4439131">
                <a:moveTo>
                  <a:pt x="4990147" y="2229378"/>
                </a:moveTo>
                <a:lnTo>
                  <a:pt x="917384" y="4439131"/>
                </a:lnTo>
                <a:lnTo>
                  <a:pt x="910814" y="4434219"/>
                </a:lnTo>
                <a:cubicBezTo>
                  <a:pt x="354557" y="3975154"/>
                  <a:pt x="0" y="3280421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3712390" y="0"/>
                  <a:pt x="4721520" y="857941"/>
                  <a:pt x="4954904" y="1998460"/>
                </a:cubicBezTo>
                <a:close/>
              </a:path>
            </a:pathLst>
          </a:custGeom>
          <a:gradFill>
            <a:gsLst>
              <a:gs pos="41000">
                <a:srgbClr val="FF907A">
                  <a:alpha val="0"/>
                </a:srgbClr>
              </a:gs>
              <a:gs pos="100000">
                <a:srgbClr val="FFBCAF">
                  <a:alpha val="33000"/>
                </a:srgbClr>
              </a:gs>
            </a:gsLst>
            <a:lin ang="12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1520" y="585216"/>
            <a:ext cx="6858000" cy="32004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US" sz="4800" cap="all" spc="550" baseline="0">
                <a:solidFill>
                  <a:schemeClr val="bg1"/>
                </a:solidFill>
              </a:defRPr>
            </a:lvl1pPr>
          </a:lstStyle>
          <a:p>
            <a:pPr lvl="0">
              <a:lnSpc>
                <a:spcPct val="110000"/>
              </a:lnSpc>
            </a:pPr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1520" y="4965192"/>
            <a:ext cx="6391656" cy="1490472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>
              <a:buNone/>
              <a:defRPr lang="en-US" cap="all" spc="400" baseline="0" dirty="0">
                <a:latin typeface="+mj-lt"/>
              </a:defRPr>
            </a:lvl1pPr>
          </a:lstStyle>
          <a:p>
            <a:pPr lvl="0"/>
            <a:r>
              <a:rPr lang="en-US"/>
              <a:t>Click to edit Master subtitle style</a:t>
            </a:r>
          </a:p>
        </p:txBody>
      </p: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EEDD729C-2F42-9729-3280-C90669970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7911B295-8CBE-7949-8048-EBF4146192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58C9C02-FCB9-44E9-9951-263455134367}" type="datetime2">
              <a:rPr lang="en-US" smtClean="0"/>
              <a:t>Sunday, February 1, 2026</a:t>
            </a:fld>
            <a:endParaRPr lang="en-US"/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036F8F79-3CDB-6415-DDB2-2D674522D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1013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61BDDB7-A96E-2151-63B9-28A103D980D2}"/>
              </a:ext>
            </a:extLst>
          </p:cNvPr>
          <p:cNvSpPr/>
          <p:nvPr/>
        </p:nvSpPr>
        <p:spPr>
          <a:xfrm flipH="1">
            <a:off x="-7229" y="-2522"/>
            <a:ext cx="12217516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DA992C5-451E-EC0E-D54A-B0AA21D57F04}"/>
              </a:ext>
            </a:extLst>
          </p:cNvPr>
          <p:cNvSpPr/>
          <p:nvPr/>
        </p:nvSpPr>
        <p:spPr>
          <a:xfrm>
            <a:off x="-7227" y="-5045"/>
            <a:ext cx="12217513" cy="6860523"/>
          </a:xfrm>
          <a:prstGeom prst="rect">
            <a:avLst/>
          </a:prstGeom>
          <a:gradFill>
            <a:gsLst>
              <a:gs pos="0">
                <a:srgbClr val="FF411C">
                  <a:alpha val="66000"/>
                </a:srgbClr>
              </a:gs>
              <a:gs pos="99000">
                <a:srgbClr val="962077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A4914C5-E872-F937-694B-9226A87D21A6}"/>
              </a:ext>
            </a:extLst>
          </p:cNvPr>
          <p:cNvSpPr/>
          <p:nvPr/>
        </p:nvSpPr>
        <p:spPr>
          <a:xfrm rot="10800000" flipH="1">
            <a:off x="7226" y="-5045"/>
            <a:ext cx="12203060" cy="6863044"/>
          </a:xfrm>
          <a:prstGeom prst="rect">
            <a:avLst/>
          </a:prstGeom>
          <a:gradFill>
            <a:gsLst>
              <a:gs pos="0">
                <a:srgbClr val="FA0036">
                  <a:alpha val="4000"/>
                </a:srgbClr>
              </a:gs>
              <a:gs pos="99000">
                <a:srgbClr val="92248E">
                  <a:alpha val="97647"/>
                </a:srgb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B2BF5D5-EB9E-9501-6A32-C2BB4C8ED6A7}"/>
              </a:ext>
            </a:extLst>
          </p:cNvPr>
          <p:cNvSpPr/>
          <p:nvPr/>
        </p:nvSpPr>
        <p:spPr>
          <a:xfrm rot="5400000" flipH="1">
            <a:off x="4958529" y="-4965758"/>
            <a:ext cx="2286000" cy="12217514"/>
          </a:xfrm>
          <a:prstGeom prst="rect">
            <a:avLst/>
          </a:prstGeom>
          <a:gradFill>
            <a:gsLst>
              <a:gs pos="20000">
                <a:srgbClr val="D861D4">
                  <a:alpha val="0"/>
                </a:srgbClr>
              </a:gs>
              <a:gs pos="100000">
                <a:srgbClr val="FF7037">
                  <a:alpha val="66000"/>
                </a:srgb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0768E01-CF59-AC8E-6819-61512B528C04}"/>
              </a:ext>
            </a:extLst>
          </p:cNvPr>
          <p:cNvSpPr/>
          <p:nvPr/>
        </p:nvSpPr>
        <p:spPr>
          <a:xfrm rot="8431052" flipH="1">
            <a:off x="1403739" y="524809"/>
            <a:ext cx="5005754" cy="5005754"/>
          </a:xfrm>
          <a:prstGeom prst="ellipse">
            <a:avLst/>
          </a:prstGeom>
          <a:gradFill>
            <a:gsLst>
              <a:gs pos="31000">
                <a:srgbClr val="FF907A">
                  <a:alpha val="0"/>
                </a:srgbClr>
              </a:gs>
              <a:gs pos="85000">
                <a:srgbClr val="FFBCAF">
                  <a:alpha val="20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86865A1-AC73-67A9-BC14-E75D3F26BDE9}"/>
              </a:ext>
            </a:extLst>
          </p:cNvPr>
          <p:cNvSpPr/>
          <p:nvPr/>
        </p:nvSpPr>
        <p:spPr>
          <a:xfrm rot="16200000">
            <a:off x="-1913484" y="1896512"/>
            <a:ext cx="6860522" cy="3062447"/>
          </a:xfrm>
          <a:prstGeom prst="rect">
            <a:avLst/>
          </a:prstGeom>
          <a:gradFill>
            <a:gsLst>
              <a:gs pos="0">
                <a:srgbClr val="FA0036">
                  <a:alpha val="31000"/>
                </a:srgbClr>
              </a:gs>
              <a:gs pos="43000">
                <a:srgbClr val="FF907A">
                  <a:alpha val="16000"/>
                </a:srgb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92EA34-13CC-54C1-DE3D-4F1D5D55C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7600" y="2807208"/>
            <a:ext cx="7644384" cy="3346704"/>
          </a:xfrm>
        </p:spPr>
        <p:txBody>
          <a:bodyPr anchor="t">
            <a:normAutofit/>
          </a:bodyPr>
          <a:lstStyle>
            <a:lvl1pPr>
              <a:lnSpc>
                <a:spcPct val="110000"/>
              </a:lnSpc>
              <a:defRPr sz="5400" cap="all" spc="7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1849E7-8E94-3B02-239C-AAB481596B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845713-EE4C-7615-B812-531C14CF0C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8A3F06B-6751-4328-A64C-7E682DA41140}" type="datetime2">
              <a:rPr lang="en-US" smtClean="0"/>
              <a:t>Sunday, February 1, 2026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644BD7-C050-D052-8408-65ADAAF67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4145AC3-CC88-4C8A-A6CE-8D44921B6A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5854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2.xml"/><Relationship Id="rId33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34.xml"/><Relationship Id="rId35" Type="http://schemas.openxmlformats.org/officeDocument/2006/relationships/slideLayout" Target="../slideLayouts/slideLayout35.xml"/><Relationship Id="rId36" Type="http://schemas.openxmlformats.org/officeDocument/2006/relationships/slideLayout" Target="../slideLayouts/slideLayout36.xml"/><Relationship Id="rId37" Type="http://schemas.openxmlformats.org/officeDocument/2006/relationships/slideLayout" Target="../slideLayouts/slideLayout37.xml"/><Relationship Id="rId38" Type="http://schemas.openxmlformats.org/officeDocument/2006/relationships/slideLayout" Target="../slideLayouts/slideLayout38.xml"/><Relationship Id="rId39" Type="http://schemas.openxmlformats.org/officeDocument/2006/relationships/slideLayout" Target="../slideLayouts/slideLayout39.xml"/><Relationship Id="rId40" Type="http://schemas.openxmlformats.org/officeDocument/2006/relationships/slideLayout" Target="../slideLayouts/slideLayout40.xml"/><Relationship Id="rId41" Type="http://schemas.openxmlformats.org/officeDocument/2006/relationships/slideLayout" Target="../slideLayouts/slideLayout41.xml"/><Relationship Id="rId42" Type="http://schemas.openxmlformats.org/officeDocument/2006/relationships/slideLayout" Target="../slideLayouts/slideLayout42.xml"/><Relationship Id="rId43" Type="http://schemas.openxmlformats.org/officeDocument/2006/relationships/slideLayout" Target="../slideLayouts/slideLayout43.xml"/><Relationship Id="rId44" Type="http://schemas.openxmlformats.org/officeDocument/2006/relationships/slideLayout" Target="../slideLayouts/slideLayout44.xml"/><Relationship Id="rId45" Type="http://schemas.openxmlformats.org/officeDocument/2006/relationships/slideLayout" Target="../slideLayouts/slideLayout45.xml"/><Relationship Id="rId46" Type="http://schemas.openxmlformats.org/officeDocument/2006/relationships/slideLayout" Target="../slideLayouts/slideLayout46.xml"/><Relationship Id="rId47" Type="http://schemas.openxmlformats.org/officeDocument/2006/relationships/slideLayout" Target="../slideLayouts/slideLayout47.xml"/><Relationship Id="rId48" Type="http://schemas.openxmlformats.org/officeDocument/2006/relationships/slideLayout" Target="../slideLayouts/slideLayout48.xml"/><Relationship Id="rId4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2E3211F5-0F92-9768-CA9E-42BD20D242AD}"/>
              </a:ext>
            </a:extLst>
          </p:cNvPr>
          <p:cNvSpPr/>
          <p:nvPr/>
        </p:nvSpPr>
        <p:spPr>
          <a:xfrm rot="10800000" flipH="1">
            <a:off x="0" y="6410026"/>
            <a:ext cx="12192000" cy="448056"/>
          </a:xfrm>
          <a:prstGeom prst="rect">
            <a:avLst/>
          </a:prstGeom>
          <a:gradFill>
            <a:gsLst>
              <a:gs pos="62000">
                <a:srgbClr val="FE4A00">
                  <a:alpha val="66667"/>
                </a:srgbClr>
              </a:gs>
              <a:gs pos="100000">
                <a:srgbClr val="DA002F">
                  <a:alpha val="84706"/>
                </a:srgb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6965722-DE3B-A05F-AE94-E31AF26EBF9D}"/>
              </a:ext>
            </a:extLst>
          </p:cNvPr>
          <p:cNvSpPr/>
          <p:nvPr/>
        </p:nvSpPr>
        <p:spPr>
          <a:xfrm flipH="1">
            <a:off x="4076700" y="6409937"/>
            <a:ext cx="8115298" cy="448063"/>
          </a:xfrm>
          <a:prstGeom prst="rect">
            <a:avLst/>
          </a:prstGeom>
          <a:gradFill>
            <a:gsLst>
              <a:gs pos="9000">
                <a:srgbClr val="E349BB">
                  <a:alpha val="61961"/>
                </a:srgbClr>
              </a:gs>
              <a:gs pos="99000">
                <a:srgbClr val="92248E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272" y="347472"/>
            <a:ext cx="9985248" cy="13258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33272" y="1837944"/>
            <a:ext cx="9985248" cy="43525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1B7C8-DA74-800B-EE14-A39E9DB32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1581912" y="1682496"/>
            <a:ext cx="3557016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1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5753E-AF8A-7E04-8A1A-205B755A0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922008" y="6455664"/>
            <a:ext cx="4672584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cap="all" spc="300" baseline="0">
                <a:solidFill>
                  <a:schemeClr val="bg1"/>
                </a:solidFill>
              </a:defRPr>
            </a:lvl1pPr>
          </a:lstStyle>
          <a:p>
            <a:fld id="{7FA31CB7-48AA-4691-B614-160E906C518A}" type="datetime2">
              <a:rPr lang="en-US" smtClean="0"/>
              <a:t>Sunday, February 1, 2026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1647D-0DF0-CA1B-F723-EF7B8F508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76304" y="6455664"/>
            <a:ext cx="548640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spc="200" baseline="0"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882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4" r:id="rId1"/>
    <p:sldLayoutId id="2147483865" r:id="rId2"/>
    <p:sldLayoutId id="2147483866" r:id="rId3"/>
    <p:sldLayoutId id="2147483867" r:id="rId4"/>
    <p:sldLayoutId id="2147483868" r:id="rId5"/>
    <p:sldLayoutId id="2147483869" r:id="rId6"/>
    <p:sldLayoutId id="2147483870" r:id="rId7"/>
    <p:sldLayoutId id="2147483871" r:id="rId8"/>
    <p:sldLayoutId id="2147483872" r:id="rId9"/>
    <p:sldLayoutId id="2147483873" r:id="rId10"/>
    <p:sldLayoutId id="2147483874" r:id="rId11"/>
    <p:sldLayoutId id="2147483875" r:id="rId12"/>
    <p:sldLayoutId id="2147483876" r:id="rId13"/>
    <p:sldLayoutId id="2147483877" r:id="rId14"/>
    <p:sldLayoutId id="2147483878" r:id="rId15"/>
    <p:sldLayoutId id="2147483879" r:id="rId16"/>
    <p:sldLayoutId id="2147483880" r:id="rId17"/>
    <p:sldLayoutId id="2147483881" r:id="rId18"/>
    <p:sldLayoutId id="2147483882" r:id="rId19"/>
    <p:sldLayoutId id="2147483883" r:id="rId20"/>
    <p:sldLayoutId id="2147483884" r:id="rId21"/>
    <p:sldLayoutId id="2147483885" r:id="rId22"/>
    <p:sldLayoutId id="2147483886" r:id="rId23"/>
    <p:sldLayoutId id="2147483887" r:id="rId24"/>
    <p:sldLayoutId id="2147483888" r:id="rId25"/>
    <p:sldLayoutId id="2147483889" r:id="rId26"/>
    <p:sldLayoutId id="2147483890" r:id="rId27"/>
    <p:sldLayoutId id="2147483891" r:id="rId28"/>
    <p:sldLayoutId id="2147483892" r:id="rId29"/>
    <p:sldLayoutId id="2147483893" r:id="rId30"/>
    <p:sldLayoutId id="2147483894" r:id="rId31"/>
    <p:sldLayoutId id="2147483863" r:id="rId32"/>
    <p:sldLayoutId id="2147483895" r:id="rId33"/>
    <p:sldLayoutId id="2147483896" r:id="rId34"/>
    <p:sldLayoutId id="2147483897" r:id="rId35"/>
    <p:sldLayoutId id="2147483898" r:id="rId36"/>
    <p:sldLayoutId id="2147483899" r:id="rId37"/>
    <p:sldLayoutId id="2147483900" r:id="rId38"/>
    <p:sldLayoutId id="2147483901" r:id="rId39"/>
    <p:sldLayoutId id="2147483902" r:id="rId40"/>
    <p:sldLayoutId id="2147483907" r:id="rId41"/>
    <p:sldLayoutId id="2147483903" r:id="rId42"/>
    <p:sldLayoutId id="2147483904" r:id="rId43"/>
    <p:sldLayoutId id="2147483905" r:id="rId44"/>
    <p:sldLayoutId id="2147483906" r:id="rId45"/>
    <p:sldLayoutId id="2147483860" r:id="rId46"/>
    <p:sldLayoutId id="2147483861" r:id="rId47"/>
    <p:sldLayoutId id="2147483862" r:id="rId48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0.png"/><Relationship Id="rId3" Type="http://schemas.openxmlformats.org/officeDocument/2006/relationships/image" Target="../media/image21.jpeg"/><Relationship Id="rId4" Type="http://schemas.openxmlformats.org/officeDocument/2006/relationships/hyperlink" Target="http://www.planetapadel.com/2017/09/pickelball-todos-los-deportes-de.html" TargetMode="External"/><Relationship Id="rId5" Type="http://schemas.openxmlformats.org/officeDocument/2006/relationships/hyperlink" Target="https://creativecommons.org/licenses/by-nc-sa/3.0/" TargetMode="Externa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youtube.com/watch?v=IBAwDAktrgI&amp;utm_source=chatgpt.com" TargetMode="External"/><Relationship Id="rId3" Type="http://schemas.openxmlformats.org/officeDocument/2006/relationships/image" Target="../media/image20.png"/><Relationship Id="rId4" Type="http://schemas.openxmlformats.org/officeDocument/2006/relationships/hyperlink" Target="https://drive.google.com/open?id=1gR7PFWeH5WrOYqwxQXRGyOEqmMi4Kf3C" TargetMode="Externa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youtube.com/watch?v=mP9mFJJPHhc" TargetMode="External"/><Relationship Id="rId3" Type="http://schemas.openxmlformats.org/officeDocument/2006/relationships/image" Target="../media/image20.png"/><Relationship Id="rId4" Type="http://schemas.openxmlformats.org/officeDocument/2006/relationships/hyperlink" Target="https://drive.google.com/open?id=1X1TUjmo8IMzil2GzVAhMgRtdX5rTi3ff" TargetMode="Externa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hyperlink" Target="http://Kitchen.mp4" TargetMode="External"/><Relationship Id="rId3" Type="http://schemas.openxmlformats.org/officeDocument/2006/relationships/hyperlink" Target="https://www.youtube.com/watch?v=XHAG4CusUd8" TargetMode="External"/><Relationship Id="rId4" Type="http://schemas.openxmlformats.org/officeDocument/2006/relationships/image" Target="../media/image20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HighlightReel.mp4" TargetMode="External"/><Relationship Id="rId3" Type="http://schemas.openxmlformats.org/officeDocument/2006/relationships/hyperlink" Target="http://gametheory.mp4" TargetMode="External"/><Relationship Id="rId4" Type="http://schemas.openxmlformats.org/officeDocument/2006/relationships/image" Target="../media/image20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EEDA7C2-8DCE-A431-527C-57BEEE75BF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86600" y="1014984"/>
            <a:ext cx="4489704" cy="1463040"/>
          </a:xfrm>
        </p:spPr>
        <p:txBody>
          <a:bodyPr anchor="t">
            <a:normAutofit/>
          </a:bodyPr>
          <a:lstStyle/>
          <a:p>
            <a:r>
              <a:rPr lang="en-US" sz="3100"/>
              <a:t>Take your Fun to the Next Level!</a:t>
            </a:r>
          </a:p>
        </p:txBody>
      </p:sp>
      <p:pic>
        <p:nvPicPr>
          <p:cNvPr id="5" name="Picture 4" descr="A logo for a sports company&#10;&#10;AI-generated content may be incorrect.">
            <a:extLst>
              <a:ext uri="{FF2B5EF4-FFF2-40B4-BE49-F238E27FC236}">
                <a16:creationId xmlns:a16="http://schemas.microsoft.com/office/drawing/2014/main" id="{2BF6CB21-1071-582A-D4A5-23A4A416080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673" r="343" b="-2"/>
          <a:stretch>
            <a:fillRect/>
          </a:stretch>
        </p:blipFill>
        <p:spPr>
          <a:xfrm>
            <a:off x="20" y="-1"/>
            <a:ext cx="6281908" cy="6411311"/>
          </a:xfrm>
          <a:prstGeom prst="rect">
            <a:avLst/>
          </a:prstGeom>
          <a:noFill/>
        </p:spPr>
      </p:pic>
      <p:pic>
        <p:nvPicPr>
          <p:cNvPr id="11" name="Picture 10" descr="Paddles and balls on a court&#10;&#10;AI-generated content may be incorrect.">
            <a:extLst>
              <a:ext uri="{FF2B5EF4-FFF2-40B4-BE49-F238E27FC236}">
                <a16:creationId xmlns:a16="http://schemas.microsoft.com/office/drawing/2014/main" id="{05C8D16D-738C-6E84-AFCD-BA67C77B95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3520" r="8570" b="2"/>
          <a:stretch>
            <a:fillRect/>
          </a:stretch>
        </p:blipFill>
        <p:spPr>
          <a:xfrm>
            <a:off x="7086600" y="2633472"/>
            <a:ext cx="4498848" cy="2980944"/>
          </a:xfrm>
          <a:prstGeom prst="rect">
            <a:avLst/>
          </a:prstGeom>
          <a:noFill/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1CE0BEB-CA41-6046-8622-CBC3E5105E85}"/>
              </a:ext>
            </a:extLst>
          </p:cNvPr>
          <p:cNvSpPr txBox="1"/>
          <p:nvPr/>
        </p:nvSpPr>
        <p:spPr>
          <a:xfrm>
            <a:off x="8855213" y="5414361"/>
            <a:ext cx="2730235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4" tooltip="http://www.planetapadel.com/2017/09/pickelball-todos-los-deportes-de.html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5" tooltip="https://creativecommons.org/licenses/by-nc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BY-SA-NC</a:t>
            </a:r>
            <a:endParaRPr lang="en-US" sz="700">
              <a:solidFill>
                <a:srgbClr val="FFFFFF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4FE61FB-BC78-F9AE-D09F-B2B739E7DE10}"/>
              </a:ext>
            </a:extLst>
          </p:cNvPr>
          <p:cNvSpPr txBox="1"/>
          <p:nvPr/>
        </p:nvSpPr>
        <p:spPr>
          <a:xfrm>
            <a:off x="1223159" y="5191222"/>
            <a:ext cx="30282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err="1"/>
              <a:t>Customised</a:t>
            </a:r>
            <a:r>
              <a:rPr lang="en-US"/>
              <a:t> for</a:t>
            </a:r>
          </a:p>
          <a:p>
            <a:r>
              <a:rPr lang="en-US"/>
              <a:t>XYZ</a:t>
            </a:r>
          </a:p>
        </p:txBody>
      </p:sp>
    </p:spTree>
    <p:extLst>
      <p:ext uri="{BB962C8B-B14F-4D97-AF65-F5344CB8AC3E}">
        <p14:creationId xmlns:p14="http://schemas.microsoft.com/office/powerpoint/2010/main" val="19283808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27FB38-D384-C58D-6FF0-E51423838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272" y="347472"/>
            <a:ext cx="9875520" cy="1033272"/>
          </a:xfrm>
        </p:spPr>
        <p:txBody>
          <a:bodyPr anchor="ctr">
            <a:normAutofit/>
          </a:bodyPr>
          <a:lstStyle/>
          <a:p>
            <a:r>
              <a:rPr lang="en-US" err="1"/>
              <a:t>NethriQ</a:t>
            </a:r>
            <a:r>
              <a:rPr lang="en-US"/>
              <a:t> Benchmarks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3E66860-3AB7-70BF-DA57-6049F39744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272" y="3356178"/>
            <a:ext cx="6779514" cy="1762673"/>
          </a:xfrm>
          <a:prstGeom prst="rect">
            <a:avLst/>
          </a:prstGeom>
          <a:noFill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1F3ACF3-2908-1AE1-EE0B-8C6DEDA563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4859" y="3065141"/>
            <a:ext cx="3855578" cy="218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0931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24189-A9DE-7D6A-86E3-D0C5E0153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err="1">
                <a:solidFill>
                  <a:schemeClr val="accent4">
                    <a:lumMod val="75000"/>
                  </a:schemeClr>
                </a:solidFill>
              </a:rPr>
              <a:t>Nethr</a:t>
            </a:r>
            <a:r>
              <a:rPr lang="en-US" err="1">
                <a:solidFill>
                  <a:srgbClr val="92D050"/>
                </a:solidFill>
              </a:rPr>
              <a:t>iQ</a:t>
            </a:r>
            <a:r>
              <a:rPr lang="en-US"/>
              <a:t> Insight 1 – How effective is Player's serve?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63A79C-DFD8-3E02-A712-BE5CEBB709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3272" y="1452458"/>
            <a:ext cx="9985248" cy="45720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28600" lvl="1" indent="0">
              <a:buNone/>
            </a:pPr>
            <a:endParaRPr lang="en-US"/>
          </a:p>
          <a:p>
            <a:r>
              <a:rPr lang="en-US" err="1"/>
              <a:t>NethriQ</a:t>
            </a:r>
            <a:r>
              <a:rPr lang="en-US"/>
              <a:t> customized serve analysis and insights</a:t>
            </a:r>
          </a:p>
          <a:p>
            <a:pPr lvl="1"/>
            <a:r>
              <a:rPr lang="en-US"/>
              <a:t>Your Serve Depth is 4.65 feet  from baseline </a:t>
            </a:r>
          </a:p>
          <a:p>
            <a:pPr lvl="1"/>
            <a:r>
              <a:rPr lang="en-US"/>
              <a:t>Your Serve Height is 3.91 ft </a:t>
            </a:r>
          </a:p>
          <a:p>
            <a:pPr lvl="1"/>
            <a:endParaRPr lang="en-US"/>
          </a:p>
          <a:p>
            <a:r>
              <a:rPr lang="en-US"/>
              <a:t>Here is a link to the video that summarizes all your serves</a:t>
            </a:r>
          </a:p>
          <a:p>
            <a:pPr lvl="1"/>
            <a:endParaRPr lang="en-US"/>
          </a:p>
          <a:p>
            <a:r>
              <a:rPr lang="en-US"/>
              <a:t>Here is a recommended drill for you to practice to help you come on your journey towards the benchmarks aimed to gradually improve this aspect towards your immediate next goal</a:t>
            </a:r>
          </a:p>
          <a:p>
            <a:pPr marL="0" indent="0">
              <a:buNone/>
            </a:pPr>
            <a:r>
              <a:rPr lang="en-US"/>
              <a:t>   </a:t>
            </a:r>
            <a:r>
              <a:rPr lang="en-US">
                <a:hlinkClick r:id="rId2"/>
              </a:rPr>
              <a:t>Serve Depth Drill</a:t>
            </a:r>
            <a:endParaRPr lang="en-US"/>
          </a:p>
          <a:p>
            <a:pPr marL="0" indent="0">
              <a:buNone/>
            </a:pPr>
            <a:endParaRPr lang="en-US"/>
          </a:p>
          <a:p>
            <a:pPr marL="228600" lvl="1" indent="0">
              <a:buNone/>
            </a:pPr>
            <a:endParaRPr lang="en-US"/>
          </a:p>
        </p:txBody>
      </p:sp>
      <p:pic>
        <p:nvPicPr>
          <p:cNvPr id="4" name="Picture 3" descr="A logo for a sports company&#10;&#10;AI-generated content may be incorrect.">
            <a:extLst>
              <a:ext uri="{FF2B5EF4-FFF2-40B4-BE49-F238E27FC236}">
                <a16:creationId xmlns:a16="http://schemas.microsoft.com/office/drawing/2014/main" id="{EBE5F9A2-D171-A15A-A133-08601EE5AED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3720" r="12392"/>
          <a:stretch>
            <a:fillRect/>
          </a:stretch>
        </p:blipFill>
        <p:spPr>
          <a:xfrm>
            <a:off x="11158748" y="0"/>
            <a:ext cx="1033252" cy="1248032"/>
          </a:xfrm>
          <a:prstGeom prst="rect">
            <a:avLst/>
          </a:prstGeom>
          <a:noFill/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9BAD717-7FC6-7AFC-3906-FACC0909BF75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549400" cy="228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49400">
                  <a:extLst>
                    <a:ext uri="{9D8B030D-6E8A-4147-A177-3AD203B41FA5}">
                      <a16:colId xmlns:a16="http://schemas.microsoft.com/office/drawing/2014/main" val="2571371443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200" u="sng" strike="noStrike">
                          <a:effectLst/>
                          <a:hlinkClick r:id="rId2"/>
                        </a:rPr>
                        <a:t>Serve Depth Drill</a:t>
                      </a:r>
                      <a:endParaRPr lang="en-US" sz="1200" b="0" i="0" u="sng" strike="noStrike">
                        <a:solidFill>
                          <a:srgbClr val="467886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970993067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F22718F0-5625-771C-66D9-0345A25082C3}"/>
              </a:ext>
            </a:extLst>
          </p:cNvPr>
          <p:cNvSpPr txBox="1"/>
          <p:nvPr/>
        </p:nvSpPr>
        <p:spPr>
          <a:xfrm>
            <a:off x="7453009" y="2253895"/>
            <a:ext cx="35697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Intermediate level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A98524-D5AE-FD0E-ED7F-E61EEFB4BC7D}"/>
              </a:ext>
            </a:extLst>
          </p:cNvPr>
          <p:cNvSpPr txBox="1"/>
          <p:nvPr/>
        </p:nvSpPr>
        <p:spPr>
          <a:xfrm>
            <a:off x="6029272" y="2624868"/>
            <a:ext cx="35697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Beginner level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872BC9-5D92-6681-6F26-DA35DE12F2C3}"/>
              </a:ext>
            </a:extLst>
          </p:cNvPr>
          <p:cNvSpPr txBox="1"/>
          <p:nvPr/>
        </p:nvSpPr>
        <p:spPr>
          <a:xfrm>
            <a:off x="1557535" y="3828026"/>
            <a:ext cx="35697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hlinkClick r:id="rId4"/>
              </a:rPr>
              <a:t>Serves in Game</a:t>
            </a:r>
          </a:p>
        </p:txBody>
      </p:sp>
    </p:spTree>
    <p:extLst>
      <p:ext uri="{BB962C8B-B14F-4D97-AF65-F5344CB8AC3E}">
        <p14:creationId xmlns:p14="http://schemas.microsoft.com/office/powerpoint/2010/main" val="3279216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C82CE5-8DF0-8639-77BA-E341B9F27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394" y="287910"/>
            <a:ext cx="9985248" cy="960120"/>
          </a:xfrm>
        </p:spPr>
        <p:txBody>
          <a:bodyPr>
            <a:normAutofit fontScale="90000"/>
          </a:bodyPr>
          <a:lstStyle/>
          <a:p>
            <a:r>
              <a:rPr lang="en-US" err="1">
                <a:solidFill>
                  <a:schemeClr val="accent4">
                    <a:lumMod val="75000"/>
                  </a:schemeClr>
                </a:solidFill>
              </a:rPr>
              <a:t>Nethr</a:t>
            </a:r>
            <a:r>
              <a:rPr lang="en-US" err="1">
                <a:solidFill>
                  <a:srgbClr val="92D050"/>
                </a:solidFill>
              </a:rPr>
              <a:t>iQ</a:t>
            </a:r>
            <a:r>
              <a:rPr lang="en-US"/>
              <a:t> Insight 2 – How Effective is Player’s Return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92A22A-1BAC-4E4B-F1FC-A0BF1A4576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6394" y="1365846"/>
            <a:ext cx="9985248" cy="45720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28600" lvl="1" indent="0">
              <a:buNone/>
            </a:pPr>
            <a:endParaRPr lang="en-US"/>
          </a:p>
          <a:p>
            <a:r>
              <a:rPr lang="en-US" err="1"/>
              <a:t>NethriQ</a:t>
            </a:r>
            <a:r>
              <a:rPr lang="en-US"/>
              <a:t> customized Return analysis and insights </a:t>
            </a:r>
          </a:p>
          <a:p>
            <a:pPr lvl="1"/>
            <a:r>
              <a:rPr lang="en-US"/>
              <a:t>Your Return Depth is 7.57 Ft </a:t>
            </a:r>
          </a:p>
          <a:p>
            <a:pPr lvl="1"/>
            <a:r>
              <a:rPr lang="en-US"/>
              <a:t>Your Return Height is 5.19 ft </a:t>
            </a:r>
          </a:p>
          <a:p>
            <a:r>
              <a:rPr lang="en-US"/>
              <a:t>Here is a link to the video that summarizes all your Returns</a:t>
            </a:r>
          </a:p>
          <a:p>
            <a:pPr lvl="1"/>
            <a:endParaRPr lang="en-US"/>
          </a:p>
          <a:p>
            <a:r>
              <a:rPr lang="en-US"/>
              <a:t>Here is a recommended drill for you to practice to help you come on your journey towards the benchmarks aimed to gradually improve this aspect towards your immediate next goal</a:t>
            </a:r>
          </a:p>
          <a:p>
            <a:pPr marL="0" indent="0">
              <a:buNone/>
            </a:pPr>
            <a:r>
              <a:rPr lang="en-US"/>
              <a:t>    </a:t>
            </a:r>
            <a:r>
              <a:rPr lang="en-US">
                <a:hlinkClick r:id="rId2"/>
              </a:rPr>
              <a:t>Return Depth Drill</a:t>
            </a:r>
            <a:endParaRPr lang="en-US"/>
          </a:p>
        </p:txBody>
      </p:sp>
      <p:pic>
        <p:nvPicPr>
          <p:cNvPr id="4" name="Picture 3" descr="A logo for a sports company&#10;&#10;AI-generated content may be incorrect.">
            <a:extLst>
              <a:ext uri="{FF2B5EF4-FFF2-40B4-BE49-F238E27FC236}">
                <a16:creationId xmlns:a16="http://schemas.microsoft.com/office/drawing/2014/main" id="{B10C204D-F918-C2DF-3D76-85011645351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3720" r="12392"/>
          <a:stretch>
            <a:fillRect/>
          </a:stretch>
        </p:blipFill>
        <p:spPr>
          <a:xfrm>
            <a:off x="11158748" y="0"/>
            <a:ext cx="1033252" cy="1248032"/>
          </a:xfrm>
          <a:prstGeom prst="rect">
            <a:avLst/>
          </a:prstGeom>
          <a:noFill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C1CAA79-6EBC-3777-4B98-129183858BA1}"/>
              </a:ext>
            </a:extLst>
          </p:cNvPr>
          <p:cNvSpPr txBox="1"/>
          <p:nvPr/>
        </p:nvSpPr>
        <p:spPr>
          <a:xfrm>
            <a:off x="6099456" y="2153632"/>
            <a:ext cx="403100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Beginner Level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81CE17-BF59-3CEB-DEF5-FD58E8488EB8}"/>
              </a:ext>
            </a:extLst>
          </p:cNvPr>
          <p:cNvSpPr txBox="1"/>
          <p:nvPr/>
        </p:nvSpPr>
        <p:spPr>
          <a:xfrm>
            <a:off x="6249850" y="2524605"/>
            <a:ext cx="403100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Beginner Level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6F9458-972F-17BB-5E32-3B5D23B7AAC4}"/>
              </a:ext>
            </a:extLst>
          </p:cNvPr>
          <p:cNvSpPr txBox="1"/>
          <p:nvPr/>
        </p:nvSpPr>
        <p:spPr>
          <a:xfrm>
            <a:off x="1216639" y="3467079"/>
            <a:ext cx="403100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hlinkClick r:id="rId4"/>
              </a:rPr>
              <a:t>Returns in Game</a:t>
            </a:r>
          </a:p>
        </p:txBody>
      </p:sp>
    </p:spTree>
    <p:extLst>
      <p:ext uri="{BB962C8B-B14F-4D97-AF65-F5344CB8AC3E}">
        <p14:creationId xmlns:p14="http://schemas.microsoft.com/office/powerpoint/2010/main" val="42031065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AC18C-0D59-41E9-ACC3-A2E993F540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solidFill>
                  <a:schemeClr val="accent4">
                    <a:lumMod val="75000"/>
                  </a:schemeClr>
                </a:solidFill>
              </a:rPr>
              <a:t>Nethr</a:t>
            </a:r>
            <a:r>
              <a:rPr lang="en-US" err="1">
                <a:solidFill>
                  <a:srgbClr val="92D050"/>
                </a:solidFill>
              </a:rPr>
              <a:t>iQ</a:t>
            </a:r>
            <a:r>
              <a:rPr lang="en-US"/>
              <a:t> Insight 3 – Kitchen Control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607713-4BD0-BCAC-03F1-F94619A030D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err="1"/>
              <a:t>NethriQ</a:t>
            </a:r>
            <a:r>
              <a:rPr lang="en-US"/>
              <a:t> </a:t>
            </a:r>
            <a:r>
              <a:rPr lang="en-US" err="1"/>
              <a:t>Personalised</a:t>
            </a:r>
            <a:r>
              <a:rPr lang="en-US"/>
              <a:t> Insight on kitchen control </a:t>
            </a:r>
          </a:p>
          <a:p>
            <a:pPr lvl="1"/>
            <a:r>
              <a:rPr lang="en-US"/>
              <a:t>Kitchen Arrival After Serve-  nan% </a:t>
            </a:r>
          </a:p>
          <a:p>
            <a:pPr lvl="1"/>
            <a:r>
              <a:rPr lang="en-US"/>
              <a:t>Kitchen Arrival when Returning – nan% </a:t>
            </a:r>
          </a:p>
          <a:p>
            <a:pPr lvl="1"/>
            <a:endParaRPr lang="en-US"/>
          </a:p>
          <a:p>
            <a:r>
              <a:rPr lang="en-US"/>
              <a:t>Here is a link to the video that summarizes all your Kitchen Arrival</a:t>
            </a:r>
          </a:p>
          <a:p>
            <a:pPr lvl="1"/>
            <a:r>
              <a:rPr lang="en-US">
                <a:hlinkClick r:id="rId2"/>
              </a:rPr>
              <a:t>Kitchen Arrival in Game</a:t>
            </a:r>
          </a:p>
          <a:p>
            <a:r>
              <a:rPr lang="en-US"/>
              <a:t>Here is a recommended drill for you for Kitchen. </a:t>
            </a:r>
          </a:p>
          <a:p>
            <a:pPr marL="0" indent="0">
              <a:buNone/>
            </a:pPr>
            <a:r>
              <a:rPr lang="en-US"/>
              <a:t>     </a:t>
            </a:r>
            <a:r>
              <a:rPr lang="en-US">
                <a:hlinkClick r:id="rId3"/>
              </a:rPr>
              <a:t>Kitchen Arrival Drill</a:t>
            </a:r>
            <a:endParaRPr lang="en-US"/>
          </a:p>
          <a:p>
            <a:endParaRPr lang="en-US"/>
          </a:p>
        </p:txBody>
      </p:sp>
      <p:pic>
        <p:nvPicPr>
          <p:cNvPr id="6" name="Picture 5" descr="A logo for a sports company&#10;&#10;AI-generated content may be incorrect.">
            <a:extLst>
              <a:ext uri="{FF2B5EF4-FFF2-40B4-BE49-F238E27FC236}">
                <a16:creationId xmlns:a16="http://schemas.microsoft.com/office/drawing/2014/main" id="{C6095C76-1FA9-3395-B1F6-B7BE76FBD2B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3720" r="12392"/>
          <a:stretch>
            <a:fillRect/>
          </a:stretch>
        </p:blipFill>
        <p:spPr>
          <a:xfrm>
            <a:off x="11158748" y="0"/>
            <a:ext cx="1033252" cy="1248032"/>
          </a:xfrm>
          <a:prstGeom prst="rect">
            <a:avLst/>
          </a:prstGeom>
          <a:noFill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42A0ED3-79CE-63E1-5634-6D08F8F7A807}"/>
              </a:ext>
            </a:extLst>
          </p:cNvPr>
          <p:cNvSpPr txBox="1"/>
          <p:nvPr/>
        </p:nvSpPr>
        <p:spPr>
          <a:xfrm>
            <a:off x="4615562" y="2243869"/>
            <a:ext cx="251703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nan level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B4E086-59A4-05D9-9146-49BC43A54EC8}"/>
              </a:ext>
            </a:extLst>
          </p:cNvPr>
          <p:cNvSpPr txBox="1"/>
          <p:nvPr/>
        </p:nvSpPr>
        <p:spPr>
          <a:xfrm>
            <a:off x="5106851" y="2614842"/>
            <a:ext cx="251703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nan level</a:t>
            </a:r>
          </a:p>
        </p:txBody>
      </p:sp>
      <p:pic>
        <p:nvPicPr>
          <p:cNvPr id="9" name="Picture 8" descr="kitchen_player_0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07409" y="1248032"/>
            <a:ext cx="4101388" cy="3118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0048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A0D54-156B-4A94-22F6-B2137E7F3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solidFill>
                  <a:schemeClr val="accent4">
                    <a:lumMod val="75000"/>
                  </a:schemeClr>
                </a:solidFill>
              </a:rPr>
              <a:t>Nethr</a:t>
            </a:r>
            <a:r>
              <a:rPr lang="en-US" err="1">
                <a:solidFill>
                  <a:srgbClr val="92D050"/>
                </a:solidFill>
              </a:rPr>
              <a:t>iQ</a:t>
            </a:r>
            <a:r>
              <a:rPr lang="en-US"/>
              <a:t> </a:t>
            </a:r>
            <a:r>
              <a:rPr lang="en-US" err="1"/>
              <a:t>Personalised</a:t>
            </a:r>
            <a:r>
              <a:rPr lang="en-US"/>
              <a:t> Insights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D0B494-DC8A-2986-6E1A-EECCB1DC02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Serve Depth – </a:t>
            </a:r>
          </a:p>
          <a:p>
            <a:r>
              <a:rPr lang="en-US"/>
              <a:t>Serve Height – </a:t>
            </a:r>
          </a:p>
          <a:p>
            <a:r>
              <a:rPr lang="en-US"/>
              <a:t>Return Depth- </a:t>
            </a:r>
          </a:p>
          <a:p>
            <a:r>
              <a:rPr lang="en-US"/>
              <a:t>Return Height – </a:t>
            </a:r>
          </a:p>
          <a:p>
            <a:r>
              <a:rPr lang="en-US"/>
              <a:t>Kitchen Arrival on Serve- </a:t>
            </a:r>
          </a:p>
          <a:p>
            <a:r>
              <a:rPr lang="en-US"/>
              <a:t>Kitchen Arrival on Return – </a:t>
            </a:r>
          </a:p>
          <a:p>
            <a:r>
              <a:rPr lang="en-US"/>
              <a:t>Overall Game Level- </a:t>
            </a:r>
          </a:p>
          <a:p>
            <a:pPr marL="0" indent="0">
              <a:buNone/>
            </a:pPr>
            <a:r>
              <a:rPr lang="en-US"/>
              <a:t>Bonus- Highlight Reel link from the Game –  </a:t>
            </a:r>
            <a:r>
              <a:rPr lang="en-US">
                <a:hlinkClick r:id="rId2"/>
              </a:rPr>
              <a:t>Best ralliy and shotsfrom match</a:t>
            </a:r>
          </a:p>
          <a:p>
            <a:pPr marL="0" indent="0">
              <a:buNone/>
            </a:pPr>
            <a:r>
              <a:rPr lang="en-US"/>
              <a:t>Full Game Link- </a:t>
            </a:r>
            <a:r>
              <a:rPr lang="en-US">
                <a:hlinkClick r:id="rId3"/>
              </a:rPr>
              <a:t>Full Game</a:t>
            </a:r>
          </a:p>
        </p:txBody>
      </p:sp>
      <p:pic>
        <p:nvPicPr>
          <p:cNvPr id="4" name="Picture 3" descr="A logo for a sports company&#10;&#10;AI-generated content may be incorrect.">
            <a:extLst>
              <a:ext uri="{FF2B5EF4-FFF2-40B4-BE49-F238E27FC236}">
                <a16:creationId xmlns:a16="http://schemas.microsoft.com/office/drawing/2014/main" id="{CD12A552-8E03-427F-30A2-643B51B1220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3720" r="12392"/>
          <a:stretch>
            <a:fillRect/>
          </a:stretch>
        </p:blipFill>
        <p:spPr>
          <a:xfrm>
            <a:off x="11158748" y="0"/>
            <a:ext cx="1033252" cy="1248032"/>
          </a:xfrm>
          <a:prstGeom prst="rect">
            <a:avLst/>
          </a:prstGeom>
          <a:noFill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0E8E6A4-1739-8443-1185-74641734D02B}"/>
              </a:ext>
            </a:extLst>
          </p:cNvPr>
          <p:cNvSpPr txBox="1"/>
          <p:nvPr/>
        </p:nvSpPr>
        <p:spPr>
          <a:xfrm>
            <a:off x="2850930" y="1562079"/>
            <a:ext cx="403100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Intermediate Level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E167762-8BD2-EDDC-3953-8AAA25550E58}"/>
              </a:ext>
            </a:extLst>
          </p:cNvPr>
          <p:cNvSpPr txBox="1"/>
          <p:nvPr/>
        </p:nvSpPr>
        <p:spPr>
          <a:xfrm>
            <a:off x="2850930" y="2043343"/>
            <a:ext cx="403100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Beginner Level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81ADE1C-8E24-8818-8EEB-C545B82FDE25}"/>
              </a:ext>
            </a:extLst>
          </p:cNvPr>
          <p:cNvSpPr txBox="1"/>
          <p:nvPr/>
        </p:nvSpPr>
        <p:spPr>
          <a:xfrm>
            <a:off x="2850930" y="2534632"/>
            <a:ext cx="403100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Beginner Level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90824E8-EA02-06B6-2D18-F083DF4E0088}"/>
              </a:ext>
            </a:extLst>
          </p:cNvPr>
          <p:cNvSpPr txBox="1"/>
          <p:nvPr/>
        </p:nvSpPr>
        <p:spPr>
          <a:xfrm>
            <a:off x="3051455" y="2905605"/>
            <a:ext cx="403100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Beginner Level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FFDF227-1DE6-EE5B-12CA-0A6C8DF82CD5}"/>
              </a:ext>
            </a:extLst>
          </p:cNvPr>
          <p:cNvSpPr txBox="1"/>
          <p:nvPr/>
        </p:nvSpPr>
        <p:spPr>
          <a:xfrm>
            <a:off x="3863588" y="3426974"/>
            <a:ext cx="403100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nan Level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C896403-65B5-001E-F946-4D08A6AC300D}"/>
              </a:ext>
            </a:extLst>
          </p:cNvPr>
          <p:cNvSpPr txBox="1"/>
          <p:nvPr/>
        </p:nvSpPr>
        <p:spPr>
          <a:xfrm>
            <a:off x="4084166" y="3848079"/>
            <a:ext cx="403100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nan Level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B1C6915-1B97-D693-B07F-5F6B853704CE}"/>
              </a:ext>
            </a:extLst>
          </p:cNvPr>
          <p:cNvSpPr txBox="1"/>
          <p:nvPr/>
        </p:nvSpPr>
        <p:spPr>
          <a:xfrm>
            <a:off x="3492614" y="4289238"/>
            <a:ext cx="403100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Advanced for now Level</a:t>
            </a:r>
          </a:p>
        </p:txBody>
      </p:sp>
    </p:spTree>
    <p:extLst>
      <p:ext uri="{BB962C8B-B14F-4D97-AF65-F5344CB8AC3E}">
        <p14:creationId xmlns:p14="http://schemas.microsoft.com/office/powerpoint/2010/main" val="29158708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5BFDC8-4764-ECFB-F460-77AF573B9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4736" y="475488"/>
            <a:ext cx="3401568" cy="1197864"/>
          </a:xfrm>
        </p:spPr>
        <p:txBody>
          <a:bodyPr anchor="b">
            <a:normAutofit/>
          </a:bodyPr>
          <a:lstStyle/>
          <a:p>
            <a:r>
              <a:rPr lang="en-US" sz="2500" err="1"/>
              <a:t>NethriQ</a:t>
            </a:r>
            <a:r>
              <a:rPr lang="en-US" sz="2500"/>
              <a:t> – Take your Fun to the Next Level</a:t>
            </a:r>
          </a:p>
        </p:txBody>
      </p:sp>
      <p:pic>
        <p:nvPicPr>
          <p:cNvPr id="4" name="Picture 3" descr="A logo for a sports company&#10;&#10;AI-generated content may be incorrect.">
            <a:extLst>
              <a:ext uri="{FF2B5EF4-FFF2-40B4-BE49-F238E27FC236}">
                <a16:creationId xmlns:a16="http://schemas.microsoft.com/office/drawing/2014/main" id="{78853F0D-EF56-AFA1-9D28-7BF3160C5C7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951" r="1" b="18175"/>
          <a:stretch>
            <a:fillRect/>
          </a:stretch>
        </p:blipFill>
        <p:spPr>
          <a:xfrm>
            <a:off x="603504" y="603504"/>
            <a:ext cx="6681111" cy="5202936"/>
          </a:xfrm>
          <a:prstGeom prst="rect">
            <a:avLst/>
          </a:prstGeom>
          <a:noFill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57E3C4-9B23-9A23-CDDE-D1C2B78D9C4D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174736" y="1856232"/>
            <a:ext cx="3401568" cy="4041648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500"/>
              <a:t>Sign up to the monthly subscription and Take Your Fun to the Next Level</a:t>
            </a:r>
          </a:p>
          <a:p>
            <a:pPr>
              <a:lnSpc>
                <a:spcPct val="110000"/>
              </a:lnSpc>
            </a:pPr>
            <a:endParaRPr lang="en-US" sz="1500"/>
          </a:p>
          <a:p>
            <a:pPr>
              <a:lnSpc>
                <a:spcPct val="110000"/>
              </a:lnSpc>
            </a:pPr>
            <a:r>
              <a:rPr lang="en-US" sz="1500"/>
              <a:t>Share your progress with your friends with customized reels capturing your adrenalin filled action</a:t>
            </a:r>
          </a:p>
          <a:p>
            <a:pPr>
              <a:lnSpc>
                <a:spcPct val="110000"/>
              </a:lnSpc>
            </a:pPr>
            <a:endParaRPr lang="en-US" sz="1500"/>
          </a:p>
          <a:p>
            <a:pPr>
              <a:lnSpc>
                <a:spcPct val="110000"/>
              </a:lnSpc>
            </a:pPr>
            <a:r>
              <a:rPr lang="en-US" sz="1500"/>
              <a:t>Improve your game and take your fun to the next level by receiving customized tips linked to your progress</a:t>
            </a:r>
          </a:p>
        </p:txBody>
      </p:sp>
    </p:spTree>
    <p:extLst>
      <p:ext uri="{BB962C8B-B14F-4D97-AF65-F5344CB8AC3E}">
        <p14:creationId xmlns:p14="http://schemas.microsoft.com/office/powerpoint/2010/main" val="2389227062"/>
      </p:ext>
    </p:extLst>
  </p:cSld>
  <p:clrMapOvr>
    <a:masterClrMapping/>
  </p:clrMapOvr>
</p:sld>
</file>

<file path=ppt/theme/theme1.xml><?xml version="1.0" encoding="utf-8"?>
<a:theme xmlns:a="http://schemas.openxmlformats.org/drawingml/2006/main" name="GradientRise">
  <a:themeElements>
    <a:clrScheme name="GradientRise">
      <a:dk1>
        <a:sysClr val="windowText" lastClr="000000"/>
      </a:dk1>
      <a:lt1>
        <a:srgbClr val="FFFFFF"/>
      </a:lt1>
      <a:dk2>
        <a:srgbClr val="3C0F3A"/>
      </a:dk2>
      <a:lt2>
        <a:srgbClr val="F1F2F2"/>
      </a:lt2>
      <a:accent1>
        <a:srgbClr val="A6025C"/>
      </a:accent1>
      <a:accent2>
        <a:srgbClr val="92248E"/>
      </a:accent2>
      <a:accent3>
        <a:srgbClr val="DE95C4"/>
      </a:accent3>
      <a:accent4>
        <a:srgbClr val="FE4A00"/>
      </a:accent4>
      <a:accent5>
        <a:srgbClr val="DA002F"/>
      </a:accent5>
      <a:accent6>
        <a:srgbClr val="FF907A"/>
      </a:accent6>
      <a:hlink>
        <a:srgbClr val="CA71E4"/>
      </a:hlink>
      <a:folHlink>
        <a:srgbClr val="E45E49"/>
      </a:folHlink>
    </a:clrScheme>
    <a:fontScheme name="Custom 3">
      <a:majorFont>
        <a:latin typeface="Avenir Next LT Pro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radientRise" id="{FF74CFCA-15A8-4A19-8791-A4B07AC19AED}" vid="{4F1DA30D-FBF7-47F9-8AB5-ACED5332D3E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385</TotalTime>
  <Words>472</Words>
  <Application>Microsoft Office PowerPoint</Application>
  <PresentationFormat>Widescreen</PresentationFormat>
  <Paragraphs>65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Aptos Narrow</vt:lpstr>
      <vt:lpstr>Arial</vt:lpstr>
      <vt:lpstr>Avenir Next LT Pro</vt:lpstr>
      <vt:lpstr>Avenir Next LT Pro Light</vt:lpstr>
      <vt:lpstr>Neue Haas Grotesk Text Pro</vt:lpstr>
      <vt:lpstr>GradientRise</vt:lpstr>
      <vt:lpstr>Take your Fun to the Next Level!</vt:lpstr>
      <vt:lpstr>NethriQ Benchmarks</vt:lpstr>
      <vt:lpstr>NethriQ Insight 1 – How effective is {{PLAYER}}'s serve?</vt:lpstr>
      <vt:lpstr>NethriQ Insight 2 – How Effective is {{PLAYER}}’s Return</vt:lpstr>
      <vt:lpstr>NethriQ Insight 3 – Kitchen Control</vt:lpstr>
      <vt:lpstr>NethriQ Personalised Insights Summary</vt:lpstr>
      <vt:lpstr>NethriQ – Take your Fun to the Next Level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anukruthi krishnamurthi</dc:creator>
  <cp:lastModifiedBy>Adi Ramanarayan - 123101610 - MITMPL</cp:lastModifiedBy>
  <cp:revision>3</cp:revision>
  <dcterms:created xsi:type="dcterms:W3CDTF">2025-09-09T02:44:04Z</dcterms:created>
  <dcterms:modified xsi:type="dcterms:W3CDTF">2026-02-01T11:11:34Z</dcterms:modified>
</cp:coreProperties>
</file>